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74" r:id="rId5"/>
    <p:sldMasterId id="2147483700" r:id="rId6"/>
    <p:sldMasterId id="2147483731" r:id="rId7"/>
  </p:sldMasterIdLst>
  <p:notesMasterIdLst>
    <p:notesMasterId r:id="rId20"/>
  </p:notesMasterIdLst>
  <p:sldIdLst>
    <p:sldId id="256" r:id="rId8"/>
    <p:sldId id="263" r:id="rId9"/>
    <p:sldId id="264" r:id="rId10"/>
    <p:sldId id="271" r:id="rId11"/>
    <p:sldId id="274" r:id="rId12"/>
    <p:sldId id="275" r:id="rId13"/>
    <p:sldId id="276" r:id="rId14"/>
    <p:sldId id="278" r:id="rId15"/>
    <p:sldId id="280" r:id="rId16"/>
    <p:sldId id="279" r:id="rId17"/>
    <p:sldId id="258" r:id="rId18"/>
    <p:sldId id="268" r:id="rId19"/>
  </p:sldIdLst>
  <p:sldSz cx="12188825" cy="68580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891F"/>
    <a:srgbClr val="D65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6"/>
    <p:restoredTop sz="94674"/>
  </p:normalViewPr>
  <p:slideViewPr>
    <p:cSldViewPr snapToGrid="0" snapToObjects="1">
      <p:cViewPr varScale="1">
        <p:scale>
          <a:sx n="111" d="100"/>
          <a:sy n="111" d="100"/>
        </p:scale>
        <p:origin x="288" y="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FDE9C35F-16F3-4A41-A356-DC34210299E6}" type="datetimeFigureOut">
              <a:rPr lang="en-US" smtClean="0"/>
              <a:t>5/4/2022</a:t>
            </a:fld>
            <a:endParaRPr lang="en-US"/>
          </a:p>
        </p:txBody>
      </p:sp>
      <p:sp>
        <p:nvSpPr>
          <p:cNvPr id="4" name="Slide Image Placeholder 3"/>
          <p:cNvSpPr>
            <a:spLocks noGrp="1" noRot="1" noChangeAspect="1"/>
          </p:cNvSpPr>
          <p:nvPr>
            <p:ph type="sldImg" idx="2"/>
          </p:nvPr>
        </p:nvSpPr>
        <p:spPr>
          <a:xfrm>
            <a:off x="869950" y="1257300"/>
            <a:ext cx="603250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E5DF278F-DD81-4108-8CF2-FC15D8BCBC95}" type="slidenum">
              <a:rPr lang="en-US" smtClean="0"/>
              <a:t>‹#›</a:t>
            </a:fld>
            <a:endParaRPr lang="en-US"/>
          </a:p>
        </p:txBody>
      </p:sp>
    </p:spTree>
    <p:extLst>
      <p:ext uri="{BB962C8B-B14F-4D97-AF65-F5344CB8AC3E}">
        <p14:creationId xmlns:p14="http://schemas.microsoft.com/office/powerpoint/2010/main" val="3503971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C415A7-3CF1-41F6-9897-3C5523E189C2}" type="slidenum">
              <a:rPr lang="en-US" smtClean="0"/>
              <a:pPr/>
              <a:t>4</a:t>
            </a:fld>
            <a:endParaRPr lang="en-US"/>
          </a:p>
        </p:txBody>
      </p:sp>
    </p:spTree>
    <p:extLst>
      <p:ext uri="{BB962C8B-B14F-4D97-AF65-F5344CB8AC3E}">
        <p14:creationId xmlns:p14="http://schemas.microsoft.com/office/powerpoint/2010/main" val="2323536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C415A7-3CF1-41F6-9897-3C5523E189C2}" type="slidenum">
              <a:rPr lang="en-US" smtClean="0"/>
              <a:pPr/>
              <a:t>5</a:t>
            </a:fld>
            <a:endParaRPr lang="en-US"/>
          </a:p>
        </p:txBody>
      </p:sp>
    </p:spTree>
    <p:extLst>
      <p:ext uri="{BB962C8B-B14F-4D97-AF65-F5344CB8AC3E}">
        <p14:creationId xmlns:p14="http://schemas.microsoft.com/office/powerpoint/2010/main" val="277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C415A7-3CF1-41F6-9897-3C5523E189C2}" type="slidenum">
              <a:rPr lang="en-US" smtClean="0"/>
              <a:pPr/>
              <a:t>6</a:t>
            </a:fld>
            <a:endParaRPr lang="en-US"/>
          </a:p>
        </p:txBody>
      </p:sp>
    </p:spTree>
    <p:extLst>
      <p:ext uri="{BB962C8B-B14F-4D97-AF65-F5344CB8AC3E}">
        <p14:creationId xmlns:p14="http://schemas.microsoft.com/office/powerpoint/2010/main" val="3647913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C415A7-3CF1-41F6-9897-3C5523E189C2}" type="slidenum">
              <a:rPr lang="en-US" smtClean="0"/>
              <a:pPr/>
              <a:t>7</a:t>
            </a:fld>
            <a:endParaRPr lang="en-US"/>
          </a:p>
        </p:txBody>
      </p:sp>
    </p:spTree>
    <p:extLst>
      <p:ext uri="{BB962C8B-B14F-4D97-AF65-F5344CB8AC3E}">
        <p14:creationId xmlns:p14="http://schemas.microsoft.com/office/powerpoint/2010/main" val="4188981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C415A7-3CF1-41F6-9897-3C5523E189C2}" type="slidenum">
              <a:rPr lang="en-US" smtClean="0"/>
              <a:pPr/>
              <a:t>8</a:t>
            </a:fld>
            <a:endParaRPr lang="en-US"/>
          </a:p>
        </p:txBody>
      </p:sp>
    </p:spTree>
    <p:extLst>
      <p:ext uri="{BB962C8B-B14F-4D97-AF65-F5344CB8AC3E}">
        <p14:creationId xmlns:p14="http://schemas.microsoft.com/office/powerpoint/2010/main" val="3434380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C415A7-3CF1-41F6-9897-3C5523E189C2}" type="slidenum">
              <a:rPr lang="en-US" smtClean="0"/>
              <a:pPr/>
              <a:t>10</a:t>
            </a:fld>
            <a:endParaRPr lang="en-US"/>
          </a:p>
        </p:txBody>
      </p:sp>
    </p:spTree>
    <p:extLst>
      <p:ext uri="{BB962C8B-B14F-4D97-AF65-F5344CB8AC3E}">
        <p14:creationId xmlns:p14="http://schemas.microsoft.com/office/powerpoint/2010/main" val="970178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hyperlink" Target="http://www.gpstrategies.com/" TargetMode="External"/><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120" y="273600"/>
            <a:ext cx="10969560" cy="1144800"/>
          </a:xfrm>
          <a:prstGeom prst="rect">
            <a:avLst/>
          </a:prstGeom>
        </p:spPr>
        <p:txBody>
          <a:bodyPr lIns="0" tIns="0" rIns="0" bIns="0" anchor="ctr"/>
          <a:lstStyle/>
          <a:p>
            <a:pPr algn="ctr"/>
            <a:endParaRPr lang="en-US" sz="4400" b="0" strike="noStrike" spc="-1">
              <a:latin typeface="Arial"/>
            </a:endParaRPr>
          </a:p>
        </p:txBody>
      </p:sp>
      <p:sp>
        <p:nvSpPr>
          <p:cNvPr id="25" name="PlaceHolder 2"/>
          <p:cNvSpPr>
            <a:spLocks noGrp="1"/>
          </p:cNvSpPr>
          <p:nvPr>
            <p:ph type="body"/>
          </p:nvPr>
        </p:nvSpPr>
        <p:spPr>
          <a:xfrm>
            <a:off x="609120" y="1604520"/>
            <a:ext cx="10969560" cy="1896840"/>
          </a:xfrm>
          <a:prstGeom prst="rect">
            <a:avLst/>
          </a:prstGeom>
        </p:spPr>
        <p:txBody>
          <a:bodyPr lIns="0" tIns="0" rIns="0" bIns="0">
            <a:normAutofit/>
          </a:bodyPr>
          <a:lstStyle/>
          <a:p>
            <a:endParaRPr lang="en-US" sz="3200" b="0" strike="noStrike" spc="-1">
              <a:latin typeface="Arial"/>
            </a:endParaRPr>
          </a:p>
        </p:txBody>
      </p:sp>
      <p:sp>
        <p:nvSpPr>
          <p:cNvPr id="26" name="PlaceHolder 3"/>
          <p:cNvSpPr>
            <a:spLocks noGrp="1"/>
          </p:cNvSpPr>
          <p:nvPr>
            <p:ph type="body"/>
          </p:nvPr>
        </p:nvSpPr>
        <p:spPr>
          <a:xfrm>
            <a:off x="609120" y="3682080"/>
            <a:ext cx="1096956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120" y="273600"/>
            <a:ext cx="10969560" cy="1144800"/>
          </a:xfrm>
          <a:prstGeom prst="rect">
            <a:avLst/>
          </a:prstGeom>
        </p:spPr>
        <p:txBody>
          <a:bodyPr lIns="0" tIns="0" rIns="0" bIns="0" anchor="ctr"/>
          <a:lstStyle/>
          <a:p>
            <a:pPr algn="ctr"/>
            <a:endParaRPr lang="en-US" sz="4400" b="0" strike="noStrike" spc="-1">
              <a:latin typeface="Arial"/>
            </a:endParaRPr>
          </a:p>
        </p:txBody>
      </p:sp>
      <p:sp>
        <p:nvSpPr>
          <p:cNvPr id="28" name="PlaceHolder 2"/>
          <p:cNvSpPr>
            <a:spLocks noGrp="1"/>
          </p:cNvSpPr>
          <p:nvPr>
            <p:ph type="body"/>
          </p:nvPr>
        </p:nvSpPr>
        <p:spPr>
          <a:xfrm>
            <a:off x="609120" y="1604520"/>
            <a:ext cx="5352840" cy="1896840"/>
          </a:xfrm>
          <a:prstGeom prst="rect">
            <a:avLst/>
          </a:prstGeom>
        </p:spPr>
        <p:txBody>
          <a:bodyPr lIns="0" tIns="0" rIns="0" bIns="0">
            <a:normAutofit/>
          </a:bodyPr>
          <a:lstStyle/>
          <a:p>
            <a:endParaRPr lang="en-US" sz="3200" b="0" strike="noStrike" spc="-1">
              <a:latin typeface="Arial"/>
            </a:endParaRPr>
          </a:p>
        </p:txBody>
      </p:sp>
      <p:sp>
        <p:nvSpPr>
          <p:cNvPr id="29" name="PlaceHolder 3"/>
          <p:cNvSpPr>
            <a:spLocks noGrp="1"/>
          </p:cNvSpPr>
          <p:nvPr>
            <p:ph type="body"/>
          </p:nvPr>
        </p:nvSpPr>
        <p:spPr>
          <a:xfrm>
            <a:off x="6230160" y="1604520"/>
            <a:ext cx="5352840" cy="1896840"/>
          </a:xfrm>
          <a:prstGeom prst="rect">
            <a:avLst/>
          </a:prstGeom>
        </p:spPr>
        <p:txBody>
          <a:bodyPr lIns="0" tIns="0" rIns="0" bIns="0">
            <a:normAutofit/>
          </a:bodyPr>
          <a:lstStyle/>
          <a:p>
            <a:endParaRPr lang="en-US" sz="3200" b="0" strike="noStrike" spc="-1">
              <a:latin typeface="Arial"/>
            </a:endParaRPr>
          </a:p>
        </p:txBody>
      </p:sp>
      <p:sp>
        <p:nvSpPr>
          <p:cNvPr id="30" name="PlaceHolder 4"/>
          <p:cNvSpPr>
            <a:spLocks noGrp="1"/>
          </p:cNvSpPr>
          <p:nvPr>
            <p:ph type="body"/>
          </p:nvPr>
        </p:nvSpPr>
        <p:spPr>
          <a:xfrm>
            <a:off x="609120" y="3682080"/>
            <a:ext cx="5352840" cy="1896840"/>
          </a:xfrm>
          <a:prstGeom prst="rect">
            <a:avLst/>
          </a:prstGeom>
        </p:spPr>
        <p:txBody>
          <a:bodyPr lIns="0" tIns="0" rIns="0" bIns="0">
            <a:normAutofit/>
          </a:bodyPr>
          <a:lstStyle/>
          <a:p>
            <a:endParaRPr lang="en-US" sz="3200" b="0" strike="noStrike" spc="-1">
              <a:latin typeface="Arial"/>
            </a:endParaRPr>
          </a:p>
        </p:txBody>
      </p:sp>
      <p:sp>
        <p:nvSpPr>
          <p:cNvPr id="31" name="PlaceHolder 5"/>
          <p:cNvSpPr>
            <a:spLocks noGrp="1"/>
          </p:cNvSpPr>
          <p:nvPr>
            <p:ph type="body"/>
          </p:nvPr>
        </p:nvSpPr>
        <p:spPr>
          <a:xfrm>
            <a:off x="6230160" y="3682080"/>
            <a:ext cx="53528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120" y="273600"/>
            <a:ext cx="10969560" cy="1144800"/>
          </a:xfrm>
          <a:prstGeom prst="rect">
            <a:avLst/>
          </a:prstGeom>
        </p:spPr>
        <p:txBody>
          <a:bodyPr lIns="0" tIns="0" rIns="0" bIns="0" anchor="ctr"/>
          <a:lstStyle/>
          <a:p>
            <a:pPr algn="ctr"/>
            <a:endParaRPr lang="en-US" sz="4400" b="0" strike="noStrike" spc="-1">
              <a:latin typeface="Arial"/>
            </a:endParaRPr>
          </a:p>
        </p:txBody>
      </p:sp>
      <p:sp>
        <p:nvSpPr>
          <p:cNvPr id="33" name="PlaceHolder 2"/>
          <p:cNvSpPr>
            <a:spLocks noGrp="1"/>
          </p:cNvSpPr>
          <p:nvPr>
            <p:ph type="body"/>
          </p:nvPr>
        </p:nvSpPr>
        <p:spPr>
          <a:xfrm>
            <a:off x="609120" y="1604520"/>
            <a:ext cx="3531960" cy="1896840"/>
          </a:xfrm>
          <a:prstGeom prst="rect">
            <a:avLst/>
          </a:prstGeom>
        </p:spPr>
        <p:txBody>
          <a:bodyPr lIns="0" tIns="0" rIns="0" bIns="0">
            <a:normAutofit/>
          </a:bodyPr>
          <a:lstStyle/>
          <a:p>
            <a:endParaRPr lang="en-US" sz="3200" b="0" strike="noStrike" spc="-1">
              <a:latin typeface="Arial"/>
            </a:endParaRPr>
          </a:p>
        </p:txBody>
      </p:sp>
      <p:sp>
        <p:nvSpPr>
          <p:cNvPr id="34" name="PlaceHolder 3"/>
          <p:cNvSpPr>
            <a:spLocks noGrp="1"/>
          </p:cNvSpPr>
          <p:nvPr>
            <p:ph type="body"/>
          </p:nvPr>
        </p:nvSpPr>
        <p:spPr>
          <a:xfrm>
            <a:off x="4318200" y="1604520"/>
            <a:ext cx="3531960" cy="1896840"/>
          </a:xfrm>
          <a:prstGeom prst="rect">
            <a:avLst/>
          </a:prstGeom>
        </p:spPr>
        <p:txBody>
          <a:bodyPr lIns="0" tIns="0" rIns="0" bIns="0">
            <a:normAutofit/>
          </a:bodyPr>
          <a:lstStyle/>
          <a:p>
            <a:endParaRPr lang="en-US" sz="3200" b="0" strike="noStrike" spc="-1">
              <a:latin typeface="Arial"/>
            </a:endParaRPr>
          </a:p>
        </p:txBody>
      </p:sp>
      <p:sp>
        <p:nvSpPr>
          <p:cNvPr id="35" name="PlaceHolder 4"/>
          <p:cNvSpPr>
            <a:spLocks noGrp="1"/>
          </p:cNvSpPr>
          <p:nvPr>
            <p:ph type="body"/>
          </p:nvPr>
        </p:nvSpPr>
        <p:spPr>
          <a:xfrm>
            <a:off x="8026920" y="1604520"/>
            <a:ext cx="3531960" cy="1896840"/>
          </a:xfrm>
          <a:prstGeom prst="rect">
            <a:avLst/>
          </a:prstGeom>
        </p:spPr>
        <p:txBody>
          <a:bodyPr lIns="0" tIns="0" rIns="0" bIns="0">
            <a:normAutofit/>
          </a:bodyPr>
          <a:lstStyle/>
          <a:p>
            <a:endParaRPr lang="en-US" sz="3200" b="0" strike="noStrike" spc="-1">
              <a:latin typeface="Arial"/>
            </a:endParaRPr>
          </a:p>
        </p:txBody>
      </p:sp>
      <p:sp>
        <p:nvSpPr>
          <p:cNvPr id="36" name="PlaceHolder 5"/>
          <p:cNvSpPr>
            <a:spLocks noGrp="1"/>
          </p:cNvSpPr>
          <p:nvPr>
            <p:ph type="body"/>
          </p:nvPr>
        </p:nvSpPr>
        <p:spPr>
          <a:xfrm>
            <a:off x="609120" y="3682080"/>
            <a:ext cx="3531960" cy="1896840"/>
          </a:xfrm>
          <a:prstGeom prst="rect">
            <a:avLst/>
          </a:prstGeom>
        </p:spPr>
        <p:txBody>
          <a:bodyPr lIns="0" tIns="0" rIns="0" bIns="0">
            <a:normAutofit/>
          </a:bodyPr>
          <a:lstStyle/>
          <a:p>
            <a:endParaRPr lang="en-US" sz="3200" b="0" strike="noStrike" spc="-1">
              <a:latin typeface="Arial"/>
            </a:endParaRPr>
          </a:p>
        </p:txBody>
      </p:sp>
      <p:sp>
        <p:nvSpPr>
          <p:cNvPr id="37" name="PlaceHolder 6"/>
          <p:cNvSpPr>
            <a:spLocks noGrp="1"/>
          </p:cNvSpPr>
          <p:nvPr>
            <p:ph type="body"/>
          </p:nvPr>
        </p:nvSpPr>
        <p:spPr>
          <a:xfrm>
            <a:off x="4318200" y="3682080"/>
            <a:ext cx="3531960" cy="1896840"/>
          </a:xfrm>
          <a:prstGeom prst="rect">
            <a:avLst/>
          </a:prstGeom>
        </p:spPr>
        <p:txBody>
          <a:bodyPr lIns="0" tIns="0" rIns="0" bIns="0">
            <a:normAutofit/>
          </a:bodyPr>
          <a:lstStyle/>
          <a:p>
            <a:endParaRPr lang="en-US" sz="3200" b="0" strike="noStrike" spc="-1">
              <a:latin typeface="Arial"/>
            </a:endParaRPr>
          </a:p>
        </p:txBody>
      </p:sp>
      <p:sp>
        <p:nvSpPr>
          <p:cNvPr id="38" name="PlaceHolder 7"/>
          <p:cNvSpPr>
            <a:spLocks noGrp="1"/>
          </p:cNvSpPr>
          <p:nvPr>
            <p:ph type="body"/>
          </p:nvPr>
        </p:nvSpPr>
        <p:spPr>
          <a:xfrm>
            <a:off x="8026920" y="3682080"/>
            <a:ext cx="353196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1" name="PlaceHolder 1"/>
          <p:cNvSpPr>
            <a:spLocks noGrp="1"/>
          </p:cNvSpPr>
          <p:nvPr>
            <p:ph type="title"/>
          </p:nvPr>
        </p:nvSpPr>
        <p:spPr>
          <a:xfrm>
            <a:off x="609120" y="273600"/>
            <a:ext cx="10969560" cy="1144800"/>
          </a:xfrm>
          <a:prstGeom prst="rect">
            <a:avLst/>
          </a:prstGeom>
        </p:spPr>
        <p:txBody>
          <a:bodyPr lIns="0" tIns="0" rIns="0" bIns="0" anchor="ctr"/>
          <a:lstStyle/>
          <a:p>
            <a:pPr algn="ctr"/>
            <a:endParaRPr lang="en-US" sz="4400" b="0" strike="noStrike" spc="-1">
              <a:latin typeface="Arial"/>
            </a:endParaRPr>
          </a:p>
        </p:txBody>
      </p:sp>
      <p:sp>
        <p:nvSpPr>
          <p:cNvPr id="82" name="PlaceHolder 2"/>
          <p:cNvSpPr>
            <a:spLocks noGrp="1"/>
          </p:cNvSpPr>
          <p:nvPr>
            <p:ph type="subTitle"/>
          </p:nvPr>
        </p:nvSpPr>
        <p:spPr>
          <a:xfrm>
            <a:off x="609120" y="1604520"/>
            <a:ext cx="1096956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609120" y="273600"/>
            <a:ext cx="10969560" cy="1144800"/>
          </a:xfrm>
          <a:prstGeom prst="rect">
            <a:avLst/>
          </a:prstGeom>
        </p:spPr>
        <p:txBody>
          <a:bodyPr lIns="0" tIns="0" rIns="0" bIns="0" anchor="ctr"/>
          <a:lstStyle/>
          <a:p>
            <a:pPr algn="ctr"/>
            <a:endParaRPr lang="en-US" sz="4400" b="0" strike="noStrike" spc="-1">
              <a:latin typeface="Arial"/>
            </a:endParaRPr>
          </a:p>
        </p:txBody>
      </p:sp>
      <p:sp>
        <p:nvSpPr>
          <p:cNvPr id="84" name="PlaceHolder 2"/>
          <p:cNvSpPr>
            <a:spLocks noGrp="1"/>
          </p:cNvSpPr>
          <p:nvPr>
            <p:ph type="body"/>
          </p:nvPr>
        </p:nvSpPr>
        <p:spPr>
          <a:xfrm>
            <a:off x="609120" y="1604520"/>
            <a:ext cx="1096956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609120" y="273600"/>
            <a:ext cx="10969560" cy="1144800"/>
          </a:xfrm>
          <a:prstGeom prst="rect">
            <a:avLst/>
          </a:prstGeom>
        </p:spPr>
        <p:txBody>
          <a:bodyPr lIns="0" tIns="0" rIns="0" bIns="0" anchor="ctr"/>
          <a:lstStyle/>
          <a:p>
            <a:pPr algn="ctr"/>
            <a:endParaRPr lang="en-US" sz="4400" b="0" strike="noStrike" spc="-1">
              <a:latin typeface="Arial"/>
            </a:endParaRPr>
          </a:p>
        </p:txBody>
      </p:sp>
      <p:sp>
        <p:nvSpPr>
          <p:cNvPr id="86" name="PlaceHolder 2"/>
          <p:cNvSpPr>
            <a:spLocks noGrp="1"/>
          </p:cNvSpPr>
          <p:nvPr>
            <p:ph type="body"/>
          </p:nvPr>
        </p:nvSpPr>
        <p:spPr>
          <a:xfrm>
            <a:off x="609120" y="1604520"/>
            <a:ext cx="5352840" cy="3977280"/>
          </a:xfrm>
          <a:prstGeom prst="rect">
            <a:avLst/>
          </a:prstGeom>
        </p:spPr>
        <p:txBody>
          <a:bodyPr lIns="0" tIns="0" rIns="0" bIns="0">
            <a:normAutofit/>
          </a:bodyPr>
          <a:lstStyle/>
          <a:p>
            <a:endParaRPr lang="en-US" sz="3200" b="0" strike="noStrike" spc="-1">
              <a:latin typeface="Arial"/>
            </a:endParaRPr>
          </a:p>
        </p:txBody>
      </p:sp>
      <p:sp>
        <p:nvSpPr>
          <p:cNvPr id="87" name="PlaceHolder 3"/>
          <p:cNvSpPr>
            <a:spLocks noGrp="1"/>
          </p:cNvSpPr>
          <p:nvPr>
            <p:ph type="body"/>
          </p:nvPr>
        </p:nvSpPr>
        <p:spPr>
          <a:xfrm>
            <a:off x="6230160" y="1604520"/>
            <a:ext cx="53528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8" name="PlaceHolder 1"/>
          <p:cNvSpPr>
            <a:spLocks noGrp="1"/>
          </p:cNvSpPr>
          <p:nvPr>
            <p:ph type="title"/>
          </p:nvPr>
        </p:nvSpPr>
        <p:spPr>
          <a:xfrm>
            <a:off x="609120" y="273600"/>
            <a:ext cx="10969560" cy="1144800"/>
          </a:xfrm>
          <a:prstGeom prst="rect">
            <a:avLst/>
          </a:prstGeom>
        </p:spPr>
        <p:txBody>
          <a:bodyPr lIns="0" tIns="0" rIns="0" bIns="0" anchor="ctr"/>
          <a:lstStyle/>
          <a:p>
            <a:pPr algn="ctr"/>
            <a:endParaRPr lang="en-US"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9" name="PlaceHolder 1"/>
          <p:cNvSpPr>
            <a:spLocks noGrp="1"/>
          </p:cNvSpPr>
          <p:nvPr>
            <p:ph type="subTitle"/>
          </p:nvPr>
        </p:nvSpPr>
        <p:spPr>
          <a:xfrm>
            <a:off x="609120" y="273600"/>
            <a:ext cx="10969560" cy="53078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120" y="273600"/>
            <a:ext cx="10969560" cy="1144800"/>
          </a:xfrm>
          <a:prstGeom prst="rect">
            <a:avLst/>
          </a:prstGeom>
        </p:spPr>
        <p:txBody>
          <a:bodyPr lIns="0" tIns="0" rIns="0" bIns="0" anchor="ctr"/>
          <a:lstStyle/>
          <a:p>
            <a:pPr algn="ctr"/>
            <a:endParaRPr lang="en-US" sz="4400" b="0" strike="noStrike" spc="-1">
              <a:latin typeface="Arial"/>
            </a:endParaRPr>
          </a:p>
        </p:txBody>
      </p:sp>
      <p:sp>
        <p:nvSpPr>
          <p:cNvPr id="91" name="PlaceHolder 2"/>
          <p:cNvSpPr>
            <a:spLocks noGrp="1"/>
          </p:cNvSpPr>
          <p:nvPr>
            <p:ph type="body"/>
          </p:nvPr>
        </p:nvSpPr>
        <p:spPr>
          <a:xfrm>
            <a:off x="609120" y="1604520"/>
            <a:ext cx="5352840" cy="1896840"/>
          </a:xfrm>
          <a:prstGeom prst="rect">
            <a:avLst/>
          </a:prstGeom>
        </p:spPr>
        <p:txBody>
          <a:bodyPr lIns="0" tIns="0" rIns="0" bIns="0">
            <a:normAutofit/>
          </a:bodyPr>
          <a:lstStyle/>
          <a:p>
            <a:endParaRPr lang="en-US" sz="3200" b="0" strike="noStrike" spc="-1">
              <a:latin typeface="Arial"/>
            </a:endParaRPr>
          </a:p>
        </p:txBody>
      </p:sp>
      <p:sp>
        <p:nvSpPr>
          <p:cNvPr id="92" name="PlaceHolder 3"/>
          <p:cNvSpPr>
            <a:spLocks noGrp="1"/>
          </p:cNvSpPr>
          <p:nvPr>
            <p:ph type="body"/>
          </p:nvPr>
        </p:nvSpPr>
        <p:spPr>
          <a:xfrm>
            <a:off x="6230160" y="1604520"/>
            <a:ext cx="5352840" cy="3977280"/>
          </a:xfrm>
          <a:prstGeom prst="rect">
            <a:avLst/>
          </a:prstGeom>
        </p:spPr>
        <p:txBody>
          <a:bodyPr lIns="0" tIns="0" rIns="0" bIns="0">
            <a:normAutofit/>
          </a:bodyPr>
          <a:lstStyle/>
          <a:p>
            <a:endParaRPr lang="en-US" sz="3200" b="0" strike="noStrike" spc="-1">
              <a:latin typeface="Arial"/>
            </a:endParaRPr>
          </a:p>
        </p:txBody>
      </p:sp>
      <p:sp>
        <p:nvSpPr>
          <p:cNvPr id="93" name="PlaceHolder 4"/>
          <p:cNvSpPr>
            <a:spLocks noGrp="1"/>
          </p:cNvSpPr>
          <p:nvPr>
            <p:ph type="body"/>
          </p:nvPr>
        </p:nvSpPr>
        <p:spPr>
          <a:xfrm>
            <a:off x="609120" y="3682080"/>
            <a:ext cx="53528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609120" y="273600"/>
            <a:ext cx="10969560" cy="1144800"/>
          </a:xfrm>
          <a:prstGeom prst="rect">
            <a:avLst/>
          </a:prstGeom>
        </p:spPr>
        <p:txBody>
          <a:bodyPr lIns="0" tIns="0" rIns="0" bIns="0" anchor="ctr"/>
          <a:lstStyle/>
          <a:p>
            <a:pPr algn="ctr"/>
            <a:endParaRPr lang="en-US" sz="4400" b="0" strike="noStrike" spc="-1">
              <a:latin typeface="Arial"/>
            </a:endParaRPr>
          </a:p>
        </p:txBody>
      </p:sp>
      <p:sp>
        <p:nvSpPr>
          <p:cNvPr id="4" name="PlaceHolder 2"/>
          <p:cNvSpPr>
            <a:spLocks noGrp="1"/>
          </p:cNvSpPr>
          <p:nvPr>
            <p:ph type="subTitle"/>
          </p:nvPr>
        </p:nvSpPr>
        <p:spPr>
          <a:xfrm>
            <a:off x="609120" y="1604520"/>
            <a:ext cx="1096956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120" y="273600"/>
            <a:ext cx="10969560" cy="1144800"/>
          </a:xfrm>
          <a:prstGeom prst="rect">
            <a:avLst/>
          </a:prstGeom>
        </p:spPr>
        <p:txBody>
          <a:bodyPr lIns="0" tIns="0" rIns="0" bIns="0" anchor="ctr"/>
          <a:lstStyle/>
          <a:p>
            <a:pPr algn="ctr"/>
            <a:endParaRPr lang="en-US" sz="4400" b="0" strike="noStrike" spc="-1">
              <a:latin typeface="Arial"/>
            </a:endParaRPr>
          </a:p>
        </p:txBody>
      </p:sp>
      <p:sp>
        <p:nvSpPr>
          <p:cNvPr id="95" name="PlaceHolder 2"/>
          <p:cNvSpPr>
            <a:spLocks noGrp="1"/>
          </p:cNvSpPr>
          <p:nvPr>
            <p:ph type="body"/>
          </p:nvPr>
        </p:nvSpPr>
        <p:spPr>
          <a:xfrm>
            <a:off x="609120" y="1604520"/>
            <a:ext cx="5352840" cy="3977280"/>
          </a:xfrm>
          <a:prstGeom prst="rect">
            <a:avLst/>
          </a:prstGeom>
        </p:spPr>
        <p:txBody>
          <a:bodyPr lIns="0" tIns="0" rIns="0" bIns="0">
            <a:normAutofit/>
          </a:bodyPr>
          <a:lstStyle/>
          <a:p>
            <a:endParaRPr lang="en-US" sz="3200" b="0" strike="noStrike" spc="-1">
              <a:latin typeface="Arial"/>
            </a:endParaRPr>
          </a:p>
        </p:txBody>
      </p:sp>
      <p:sp>
        <p:nvSpPr>
          <p:cNvPr id="96" name="PlaceHolder 3"/>
          <p:cNvSpPr>
            <a:spLocks noGrp="1"/>
          </p:cNvSpPr>
          <p:nvPr>
            <p:ph type="body"/>
          </p:nvPr>
        </p:nvSpPr>
        <p:spPr>
          <a:xfrm>
            <a:off x="6230160" y="1604520"/>
            <a:ext cx="5352840" cy="1896840"/>
          </a:xfrm>
          <a:prstGeom prst="rect">
            <a:avLst/>
          </a:prstGeom>
        </p:spPr>
        <p:txBody>
          <a:bodyPr lIns="0" tIns="0" rIns="0" bIns="0">
            <a:normAutofit/>
          </a:bodyPr>
          <a:lstStyle/>
          <a:p>
            <a:endParaRPr lang="en-US" sz="3200" b="0" strike="noStrike" spc="-1">
              <a:latin typeface="Arial"/>
            </a:endParaRPr>
          </a:p>
        </p:txBody>
      </p:sp>
      <p:sp>
        <p:nvSpPr>
          <p:cNvPr id="97" name="PlaceHolder 4"/>
          <p:cNvSpPr>
            <a:spLocks noGrp="1"/>
          </p:cNvSpPr>
          <p:nvPr>
            <p:ph type="body"/>
          </p:nvPr>
        </p:nvSpPr>
        <p:spPr>
          <a:xfrm>
            <a:off x="6230160" y="3682080"/>
            <a:ext cx="53528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609120" y="273600"/>
            <a:ext cx="10969560" cy="1144800"/>
          </a:xfrm>
          <a:prstGeom prst="rect">
            <a:avLst/>
          </a:prstGeom>
        </p:spPr>
        <p:txBody>
          <a:bodyPr lIns="0" tIns="0" rIns="0" bIns="0" anchor="ctr"/>
          <a:lstStyle/>
          <a:p>
            <a:pPr algn="ctr"/>
            <a:endParaRPr lang="en-US" sz="4400" b="0" strike="noStrike" spc="-1">
              <a:latin typeface="Arial"/>
            </a:endParaRPr>
          </a:p>
        </p:txBody>
      </p:sp>
      <p:sp>
        <p:nvSpPr>
          <p:cNvPr id="99" name="PlaceHolder 2"/>
          <p:cNvSpPr>
            <a:spLocks noGrp="1"/>
          </p:cNvSpPr>
          <p:nvPr>
            <p:ph type="body"/>
          </p:nvPr>
        </p:nvSpPr>
        <p:spPr>
          <a:xfrm>
            <a:off x="609120" y="1604520"/>
            <a:ext cx="5352840" cy="1896840"/>
          </a:xfrm>
          <a:prstGeom prst="rect">
            <a:avLst/>
          </a:prstGeom>
        </p:spPr>
        <p:txBody>
          <a:bodyPr lIns="0" tIns="0" rIns="0" bIns="0">
            <a:normAutofit/>
          </a:bodyPr>
          <a:lstStyle/>
          <a:p>
            <a:endParaRPr lang="en-US" sz="3200" b="0" strike="noStrike" spc="-1">
              <a:latin typeface="Arial"/>
            </a:endParaRPr>
          </a:p>
        </p:txBody>
      </p:sp>
      <p:sp>
        <p:nvSpPr>
          <p:cNvPr id="100" name="PlaceHolder 3"/>
          <p:cNvSpPr>
            <a:spLocks noGrp="1"/>
          </p:cNvSpPr>
          <p:nvPr>
            <p:ph type="body"/>
          </p:nvPr>
        </p:nvSpPr>
        <p:spPr>
          <a:xfrm>
            <a:off x="6230160" y="1604520"/>
            <a:ext cx="5352840" cy="1896840"/>
          </a:xfrm>
          <a:prstGeom prst="rect">
            <a:avLst/>
          </a:prstGeom>
        </p:spPr>
        <p:txBody>
          <a:bodyPr lIns="0" tIns="0" rIns="0" bIns="0">
            <a:normAutofit/>
          </a:bodyPr>
          <a:lstStyle/>
          <a:p>
            <a:endParaRPr lang="en-US" sz="3200" b="0" strike="noStrike" spc="-1">
              <a:latin typeface="Arial"/>
            </a:endParaRPr>
          </a:p>
        </p:txBody>
      </p:sp>
      <p:sp>
        <p:nvSpPr>
          <p:cNvPr id="101" name="PlaceHolder 4"/>
          <p:cNvSpPr>
            <a:spLocks noGrp="1"/>
          </p:cNvSpPr>
          <p:nvPr>
            <p:ph type="body"/>
          </p:nvPr>
        </p:nvSpPr>
        <p:spPr>
          <a:xfrm>
            <a:off x="609120" y="3682080"/>
            <a:ext cx="1096956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120" y="273600"/>
            <a:ext cx="10969560" cy="1144800"/>
          </a:xfrm>
          <a:prstGeom prst="rect">
            <a:avLst/>
          </a:prstGeom>
        </p:spPr>
        <p:txBody>
          <a:bodyPr lIns="0" tIns="0" rIns="0" bIns="0" anchor="ctr"/>
          <a:lstStyle/>
          <a:p>
            <a:pPr algn="ctr"/>
            <a:endParaRPr lang="en-US" sz="4400" b="0" strike="noStrike" spc="-1">
              <a:latin typeface="Arial"/>
            </a:endParaRPr>
          </a:p>
        </p:txBody>
      </p:sp>
      <p:sp>
        <p:nvSpPr>
          <p:cNvPr id="103" name="PlaceHolder 2"/>
          <p:cNvSpPr>
            <a:spLocks noGrp="1"/>
          </p:cNvSpPr>
          <p:nvPr>
            <p:ph type="body"/>
          </p:nvPr>
        </p:nvSpPr>
        <p:spPr>
          <a:xfrm>
            <a:off x="609120" y="1604520"/>
            <a:ext cx="10969560" cy="1896840"/>
          </a:xfrm>
          <a:prstGeom prst="rect">
            <a:avLst/>
          </a:prstGeom>
        </p:spPr>
        <p:txBody>
          <a:bodyPr lIns="0" tIns="0" rIns="0" bIns="0">
            <a:normAutofit/>
          </a:bodyPr>
          <a:lstStyle/>
          <a:p>
            <a:endParaRPr lang="en-US" sz="3200" b="0" strike="noStrike" spc="-1">
              <a:latin typeface="Arial"/>
            </a:endParaRPr>
          </a:p>
        </p:txBody>
      </p:sp>
      <p:sp>
        <p:nvSpPr>
          <p:cNvPr id="104" name="PlaceHolder 3"/>
          <p:cNvSpPr>
            <a:spLocks noGrp="1"/>
          </p:cNvSpPr>
          <p:nvPr>
            <p:ph type="body"/>
          </p:nvPr>
        </p:nvSpPr>
        <p:spPr>
          <a:xfrm>
            <a:off x="609120" y="3682080"/>
            <a:ext cx="1096956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120" y="273600"/>
            <a:ext cx="10969560" cy="1144800"/>
          </a:xfrm>
          <a:prstGeom prst="rect">
            <a:avLst/>
          </a:prstGeom>
        </p:spPr>
        <p:txBody>
          <a:bodyPr lIns="0" tIns="0" rIns="0" bIns="0" anchor="ctr"/>
          <a:lstStyle/>
          <a:p>
            <a:pPr algn="ctr"/>
            <a:endParaRPr lang="en-US" sz="4400" b="0" strike="noStrike" spc="-1">
              <a:latin typeface="Arial"/>
            </a:endParaRPr>
          </a:p>
        </p:txBody>
      </p:sp>
      <p:sp>
        <p:nvSpPr>
          <p:cNvPr id="106" name="PlaceHolder 2"/>
          <p:cNvSpPr>
            <a:spLocks noGrp="1"/>
          </p:cNvSpPr>
          <p:nvPr>
            <p:ph type="body"/>
          </p:nvPr>
        </p:nvSpPr>
        <p:spPr>
          <a:xfrm>
            <a:off x="609120" y="1604520"/>
            <a:ext cx="5352840" cy="1896840"/>
          </a:xfrm>
          <a:prstGeom prst="rect">
            <a:avLst/>
          </a:prstGeom>
        </p:spPr>
        <p:txBody>
          <a:bodyPr lIns="0" tIns="0" rIns="0" bIns="0">
            <a:normAutofit/>
          </a:bodyPr>
          <a:lstStyle/>
          <a:p>
            <a:endParaRPr lang="en-US" sz="3200" b="0" strike="noStrike" spc="-1">
              <a:latin typeface="Arial"/>
            </a:endParaRPr>
          </a:p>
        </p:txBody>
      </p:sp>
      <p:sp>
        <p:nvSpPr>
          <p:cNvPr id="107" name="PlaceHolder 3"/>
          <p:cNvSpPr>
            <a:spLocks noGrp="1"/>
          </p:cNvSpPr>
          <p:nvPr>
            <p:ph type="body"/>
          </p:nvPr>
        </p:nvSpPr>
        <p:spPr>
          <a:xfrm>
            <a:off x="6230160" y="1604520"/>
            <a:ext cx="5352840" cy="1896840"/>
          </a:xfrm>
          <a:prstGeom prst="rect">
            <a:avLst/>
          </a:prstGeom>
        </p:spPr>
        <p:txBody>
          <a:bodyPr lIns="0" tIns="0" rIns="0" bIns="0">
            <a:normAutofit/>
          </a:bodyPr>
          <a:lstStyle/>
          <a:p>
            <a:endParaRPr lang="en-US" sz="3200" b="0" strike="noStrike" spc="-1">
              <a:latin typeface="Arial"/>
            </a:endParaRPr>
          </a:p>
        </p:txBody>
      </p:sp>
      <p:sp>
        <p:nvSpPr>
          <p:cNvPr id="108" name="PlaceHolder 4"/>
          <p:cNvSpPr>
            <a:spLocks noGrp="1"/>
          </p:cNvSpPr>
          <p:nvPr>
            <p:ph type="body"/>
          </p:nvPr>
        </p:nvSpPr>
        <p:spPr>
          <a:xfrm>
            <a:off x="609120" y="3682080"/>
            <a:ext cx="5352840" cy="1896840"/>
          </a:xfrm>
          <a:prstGeom prst="rect">
            <a:avLst/>
          </a:prstGeom>
        </p:spPr>
        <p:txBody>
          <a:bodyPr lIns="0" tIns="0" rIns="0" bIns="0">
            <a:normAutofit/>
          </a:bodyPr>
          <a:lstStyle/>
          <a:p>
            <a:endParaRPr lang="en-US" sz="3200" b="0" strike="noStrike" spc="-1">
              <a:latin typeface="Arial"/>
            </a:endParaRPr>
          </a:p>
        </p:txBody>
      </p:sp>
      <p:sp>
        <p:nvSpPr>
          <p:cNvPr id="109" name="PlaceHolder 5"/>
          <p:cNvSpPr>
            <a:spLocks noGrp="1"/>
          </p:cNvSpPr>
          <p:nvPr>
            <p:ph type="body"/>
          </p:nvPr>
        </p:nvSpPr>
        <p:spPr>
          <a:xfrm>
            <a:off x="6230160" y="3682080"/>
            <a:ext cx="53528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120" y="273600"/>
            <a:ext cx="10969560" cy="1144800"/>
          </a:xfrm>
          <a:prstGeom prst="rect">
            <a:avLst/>
          </a:prstGeom>
        </p:spPr>
        <p:txBody>
          <a:bodyPr lIns="0" tIns="0" rIns="0" bIns="0" anchor="ctr"/>
          <a:lstStyle/>
          <a:p>
            <a:pPr algn="ctr"/>
            <a:endParaRPr lang="en-US" sz="4400" b="0" strike="noStrike" spc="-1">
              <a:latin typeface="Arial"/>
            </a:endParaRPr>
          </a:p>
        </p:txBody>
      </p:sp>
      <p:sp>
        <p:nvSpPr>
          <p:cNvPr id="111" name="PlaceHolder 2"/>
          <p:cNvSpPr>
            <a:spLocks noGrp="1"/>
          </p:cNvSpPr>
          <p:nvPr>
            <p:ph type="body"/>
          </p:nvPr>
        </p:nvSpPr>
        <p:spPr>
          <a:xfrm>
            <a:off x="609120" y="1604520"/>
            <a:ext cx="3531960" cy="1896840"/>
          </a:xfrm>
          <a:prstGeom prst="rect">
            <a:avLst/>
          </a:prstGeom>
        </p:spPr>
        <p:txBody>
          <a:bodyPr lIns="0" tIns="0" rIns="0" bIns="0">
            <a:normAutofit/>
          </a:bodyPr>
          <a:lstStyle/>
          <a:p>
            <a:endParaRPr lang="en-US" sz="3200" b="0" strike="noStrike" spc="-1">
              <a:latin typeface="Arial"/>
            </a:endParaRPr>
          </a:p>
        </p:txBody>
      </p:sp>
      <p:sp>
        <p:nvSpPr>
          <p:cNvPr id="112" name="PlaceHolder 3"/>
          <p:cNvSpPr>
            <a:spLocks noGrp="1"/>
          </p:cNvSpPr>
          <p:nvPr>
            <p:ph type="body"/>
          </p:nvPr>
        </p:nvSpPr>
        <p:spPr>
          <a:xfrm>
            <a:off x="4318200" y="1604520"/>
            <a:ext cx="3531960" cy="1896840"/>
          </a:xfrm>
          <a:prstGeom prst="rect">
            <a:avLst/>
          </a:prstGeom>
        </p:spPr>
        <p:txBody>
          <a:bodyPr lIns="0" tIns="0" rIns="0" bIns="0">
            <a:normAutofit/>
          </a:bodyPr>
          <a:lstStyle/>
          <a:p>
            <a:endParaRPr lang="en-US" sz="3200" b="0" strike="noStrike" spc="-1">
              <a:latin typeface="Arial"/>
            </a:endParaRPr>
          </a:p>
        </p:txBody>
      </p:sp>
      <p:sp>
        <p:nvSpPr>
          <p:cNvPr id="113" name="PlaceHolder 4"/>
          <p:cNvSpPr>
            <a:spLocks noGrp="1"/>
          </p:cNvSpPr>
          <p:nvPr>
            <p:ph type="body"/>
          </p:nvPr>
        </p:nvSpPr>
        <p:spPr>
          <a:xfrm>
            <a:off x="8026920" y="1604520"/>
            <a:ext cx="3531960" cy="1896840"/>
          </a:xfrm>
          <a:prstGeom prst="rect">
            <a:avLst/>
          </a:prstGeom>
        </p:spPr>
        <p:txBody>
          <a:bodyPr lIns="0" tIns="0" rIns="0" bIns="0">
            <a:normAutofit/>
          </a:bodyPr>
          <a:lstStyle/>
          <a:p>
            <a:endParaRPr lang="en-US" sz="3200" b="0" strike="noStrike" spc="-1">
              <a:latin typeface="Arial"/>
            </a:endParaRPr>
          </a:p>
        </p:txBody>
      </p:sp>
      <p:sp>
        <p:nvSpPr>
          <p:cNvPr id="114" name="PlaceHolder 5"/>
          <p:cNvSpPr>
            <a:spLocks noGrp="1"/>
          </p:cNvSpPr>
          <p:nvPr>
            <p:ph type="body"/>
          </p:nvPr>
        </p:nvSpPr>
        <p:spPr>
          <a:xfrm>
            <a:off x="609120" y="3682080"/>
            <a:ext cx="3531960" cy="1896840"/>
          </a:xfrm>
          <a:prstGeom prst="rect">
            <a:avLst/>
          </a:prstGeom>
        </p:spPr>
        <p:txBody>
          <a:bodyPr lIns="0" tIns="0" rIns="0" bIns="0">
            <a:normAutofit/>
          </a:bodyPr>
          <a:lstStyle/>
          <a:p>
            <a:endParaRPr lang="en-US" sz="3200" b="0" strike="noStrike" spc="-1">
              <a:latin typeface="Arial"/>
            </a:endParaRPr>
          </a:p>
        </p:txBody>
      </p:sp>
      <p:sp>
        <p:nvSpPr>
          <p:cNvPr id="115" name="PlaceHolder 6"/>
          <p:cNvSpPr>
            <a:spLocks noGrp="1"/>
          </p:cNvSpPr>
          <p:nvPr>
            <p:ph type="body"/>
          </p:nvPr>
        </p:nvSpPr>
        <p:spPr>
          <a:xfrm>
            <a:off x="4318200" y="3682080"/>
            <a:ext cx="3531960" cy="1896840"/>
          </a:xfrm>
          <a:prstGeom prst="rect">
            <a:avLst/>
          </a:prstGeom>
        </p:spPr>
        <p:txBody>
          <a:bodyPr lIns="0" tIns="0" rIns="0" bIns="0">
            <a:normAutofit/>
          </a:bodyPr>
          <a:lstStyle/>
          <a:p>
            <a:endParaRPr lang="en-US" sz="3200" b="0" strike="noStrike" spc="-1">
              <a:latin typeface="Arial"/>
            </a:endParaRPr>
          </a:p>
        </p:txBody>
      </p:sp>
      <p:sp>
        <p:nvSpPr>
          <p:cNvPr id="116" name="PlaceHolder 7"/>
          <p:cNvSpPr>
            <a:spLocks noGrp="1"/>
          </p:cNvSpPr>
          <p:nvPr>
            <p:ph type="body"/>
          </p:nvPr>
        </p:nvSpPr>
        <p:spPr>
          <a:xfrm>
            <a:off x="8026920" y="3682080"/>
            <a:ext cx="353196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with Speakers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F0129-55AE-4062-A1DC-E72FE7B793DB}"/>
              </a:ext>
            </a:extLst>
          </p:cNvPr>
          <p:cNvSpPr>
            <a:spLocks noGrp="1"/>
          </p:cNvSpPr>
          <p:nvPr>
            <p:ph type="ctrTitle" hasCustomPrompt="1"/>
          </p:nvPr>
        </p:nvSpPr>
        <p:spPr>
          <a:xfrm>
            <a:off x="1523603" y="1122363"/>
            <a:ext cx="9141619" cy="2387600"/>
          </a:xfrm>
        </p:spPr>
        <p:txBody>
          <a:bodyPr anchor="b"/>
          <a:lstStyle>
            <a:lvl1pPr algn="ctr">
              <a:defRPr sz="5998"/>
            </a:lvl1pPr>
          </a:lstStyle>
          <a:p>
            <a:r>
              <a:rPr lang="en-US" dirty="0"/>
              <a:t>Presentation Title</a:t>
            </a:r>
          </a:p>
        </p:txBody>
      </p:sp>
      <p:sp>
        <p:nvSpPr>
          <p:cNvPr id="3" name="Subtitle 2">
            <a:extLst>
              <a:ext uri="{FF2B5EF4-FFF2-40B4-BE49-F238E27FC236}">
                <a16:creationId xmlns:a16="http://schemas.microsoft.com/office/drawing/2014/main" id="{8176EF75-BEE0-4831-AEC1-FD4A8D0B8C58}"/>
              </a:ext>
            </a:extLst>
          </p:cNvPr>
          <p:cNvSpPr>
            <a:spLocks noGrp="1"/>
          </p:cNvSpPr>
          <p:nvPr>
            <p:ph type="subTitle" idx="1" hasCustomPrompt="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Speaker #1 Name, Company</a:t>
            </a:r>
          </a:p>
          <a:p>
            <a:r>
              <a:rPr lang="en-US" dirty="0"/>
              <a:t>Speaker #2 Name, Company</a:t>
            </a:r>
          </a:p>
        </p:txBody>
      </p:sp>
      <p:sp>
        <p:nvSpPr>
          <p:cNvPr id="9" name="Picture Placeholder 8">
            <a:extLst>
              <a:ext uri="{FF2B5EF4-FFF2-40B4-BE49-F238E27FC236}">
                <a16:creationId xmlns:a16="http://schemas.microsoft.com/office/drawing/2014/main" id="{8224253C-BDC7-41F7-AD23-3DA6BFAB1BBC}"/>
              </a:ext>
            </a:extLst>
          </p:cNvPr>
          <p:cNvSpPr>
            <a:spLocks noGrp="1"/>
          </p:cNvSpPr>
          <p:nvPr>
            <p:ph type="pic" sz="quarter" idx="12" hasCustomPrompt="1"/>
          </p:nvPr>
        </p:nvSpPr>
        <p:spPr>
          <a:xfrm>
            <a:off x="4187528" y="6205163"/>
            <a:ext cx="3813769" cy="557212"/>
          </a:xfrm>
        </p:spPr>
        <p:txBody>
          <a:bodyPr>
            <a:normAutofit/>
          </a:bodyPr>
          <a:lstStyle>
            <a:lvl1pPr marL="0" indent="0" algn="ctr">
              <a:buNone/>
              <a:defRPr sz="2499"/>
            </a:lvl1pPr>
          </a:lstStyle>
          <a:p>
            <a:r>
              <a:rPr lang="en-US" dirty="0"/>
              <a:t>Company Logo</a:t>
            </a:r>
          </a:p>
        </p:txBody>
      </p:sp>
    </p:spTree>
    <p:extLst>
      <p:ext uri="{BB962C8B-B14F-4D97-AF65-F5344CB8AC3E}">
        <p14:creationId xmlns:p14="http://schemas.microsoft.com/office/powerpoint/2010/main" val="7139676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9" name="PlaceHolder 1"/>
          <p:cNvSpPr>
            <a:spLocks noGrp="1"/>
          </p:cNvSpPr>
          <p:nvPr>
            <p:ph type="title"/>
          </p:nvPr>
        </p:nvSpPr>
        <p:spPr>
          <a:xfrm>
            <a:off x="609120" y="273600"/>
            <a:ext cx="10969560" cy="1144800"/>
          </a:xfrm>
          <a:prstGeom prst="rect">
            <a:avLst/>
          </a:prstGeom>
        </p:spPr>
        <p:txBody>
          <a:bodyPr lIns="0" tIns="0" rIns="0" bIns="0" anchor="ctr"/>
          <a:lstStyle/>
          <a:p>
            <a:pPr algn="ctr"/>
            <a:endParaRPr lang="en-US" sz="4400" b="0" strike="noStrike" spc="-1">
              <a:latin typeface="Arial"/>
            </a:endParaRPr>
          </a:p>
        </p:txBody>
      </p:sp>
      <p:sp>
        <p:nvSpPr>
          <p:cNvPr id="160" name="PlaceHolder 2"/>
          <p:cNvSpPr>
            <a:spLocks noGrp="1"/>
          </p:cNvSpPr>
          <p:nvPr>
            <p:ph type="subTitle"/>
          </p:nvPr>
        </p:nvSpPr>
        <p:spPr>
          <a:xfrm>
            <a:off x="609120" y="1604520"/>
            <a:ext cx="1096956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609120" y="273600"/>
            <a:ext cx="10969560" cy="1144800"/>
          </a:xfrm>
          <a:prstGeom prst="rect">
            <a:avLst/>
          </a:prstGeom>
        </p:spPr>
        <p:txBody>
          <a:bodyPr lIns="0" tIns="0" rIns="0" bIns="0" anchor="ctr"/>
          <a:lstStyle/>
          <a:p>
            <a:pPr algn="ctr"/>
            <a:endParaRPr lang="en-US" sz="4400" b="0" strike="noStrike" spc="-1">
              <a:latin typeface="Arial"/>
            </a:endParaRPr>
          </a:p>
        </p:txBody>
      </p:sp>
      <p:sp>
        <p:nvSpPr>
          <p:cNvPr id="162" name="PlaceHolder 2"/>
          <p:cNvSpPr>
            <a:spLocks noGrp="1"/>
          </p:cNvSpPr>
          <p:nvPr>
            <p:ph type="body"/>
          </p:nvPr>
        </p:nvSpPr>
        <p:spPr>
          <a:xfrm>
            <a:off x="609120" y="1604520"/>
            <a:ext cx="1096956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609120" y="273600"/>
            <a:ext cx="10969560" cy="1144800"/>
          </a:xfrm>
          <a:prstGeom prst="rect">
            <a:avLst/>
          </a:prstGeom>
        </p:spPr>
        <p:txBody>
          <a:bodyPr lIns="0" tIns="0" rIns="0" bIns="0" anchor="ctr"/>
          <a:lstStyle/>
          <a:p>
            <a:pPr algn="ctr"/>
            <a:endParaRPr lang="en-US" sz="4400" b="0" strike="noStrike" spc="-1">
              <a:latin typeface="Arial"/>
            </a:endParaRPr>
          </a:p>
        </p:txBody>
      </p:sp>
      <p:sp>
        <p:nvSpPr>
          <p:cNvPr id="164" name="PlaceHolder 2"/>
          <p:cNvSpPr>
            <a:spLocks noGrp="1"/>
          </p:cNvSpPr>
          <p:nvPr>
            <p:ph type="body"/>
          </p:nvPr>
        </p:nvSpPr>
        <p:spPr>
          <a:xfrm>
            <a:off x="609120" y="1604520"/>
            <a:ext cx="5352840" cy="3977280"/>
          </a:xfrm>
          <a:prstGeom prst="rect">
            <a:avLst/>
          </a:prstGeom>
        </p:spPr>
        <p:txBody>
          <a:bodyPr lIns="0" tIns="0" rIns="0" bIns="0">
            <a:normAutofit/>
          </a:bodyPr>
          <a:lstStyle/>
          <a:p>
            <a:endParaRPr lang="en-US" sz="3200" b="0" strike="noStrike" spc="-1">
              <a:latin typeface="Arial"/>
            </a:endParaRPr>
          </a:p>
        </p:txBody>
      </p:sp>
      <p:sp>
        <p:nvSpPr>
          <p:cNvPr id="165" name="PlaceHolder 3"/>
          <p:cNvSpPr>
            <a:spLocks noGrp="1"/>
          </p:cNvSpPr>
          <p:nvPr>
            <p:ph type="body"/>
          </p:nvPr>
        </p:nvSpPr>
        <p:spPr>
          <a:xfrm>
            <a:off x="6230160" y="1604520"/>
            <a:ext cx="53528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609120" y="273600"/>
            <a:ext cx="10969560" cy="1144800"/>
          </a:xfrm>
          <a:prstGeom prst="rect">
            <a:avLst/>
          </a:prstGeom>
        </p:spPr>
        <p:txBody>
          <a:bodyPr lIns="0" tIns="0" rIns="0" bIns="0" anchor="ctr"/>
          <a:lstStyle/>
          <a:p>
            <a:pPr algn="ctr"/>
            <a:endParaRPr lang="en-US" sz="4400" b="0" strike="noStrike" spc="-1">
              <a:latin typeface="Arial"/>
            </a:endParaRPr>
          </a:p>
        </p:txBody>
      </p:sp>
      <p:sp>
        <p:nvSpPr>
          <p:cNvPr id="6" name="PlaceHolder 2"/>
          <p:cNvSpPr>
            <a:spLocks noGrp="1"/>
          </p:cNvSpPr>
          <p:nvPr>
            <p:ph type="body"/>
          </p:nvPr>
        </p:nvSpPr>
        <p:spPr>
          <a:xfrm>
            <a:off x="609120" y="1604520"/>
            <a:ext cx="1096956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6" name="PlaceHolder 1"/>
          <p:cNvSpPr>
            <a:spLocks noGrp="1"/>
          </p:cNvSpPr>
          <p:nvPr>
            <p:ph type="title"/>
          </p:nvPr>
        </p:nvSpPr>
        <p:spPr>
          <a:xfrm>
            <a:off x="609120" y="273600"/>
            <a:ext cx="10969560" cy="1144800"/>
          </a:xfrm>
          <a:prstGeom prst="rect">
            <a:avLst/>
          </a:prstGeom>
        </p:spPr>
        <p:txBody>
          <a:bodyPr lIns="0" tIns="0" rIns="0" bIns="0" anchor="ctr"/>
          <a:lstStyle/>
          <a:p>
            <a:pPr algn="ctr"/>
            <a:endParaRPr lang="en-US" sz="44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7" name="PlaceHolder 1"/>
          <p:cNvSpPr>
            <a:spLocks noGrp="1"/>
          </p:cNvSpPr>
          <p:nvPr>
            <p:ph type="subTitle"/>
          </p:nvPr>
        </p:nvSpPr>
        <p:spPr>
          <a:xfrm>
            <a:off x="609120" y="273600"/>
            <a:ext cx="10969560" cy="53078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609120" y="273600"/>
            <a:ext cx="10969560" cy="1144800"/>
          </a:xfrm>
          <a:prstGeom prst="rect">
            <a:avLst/>
          </a:prstGeom>
        </p:spPr>
        <p:txBody>
          <a:bodyPr lIns="0" tIns="0" rIns="0" bIns="0" anchor="ctr"/>
          <a:lstStyle/>
          <a:p>
            <a:pPr algn="ctr"/>
            <a:endParaRPr lang="en-US" sz="4400" b="0" strike="noStrike" spc="-1">
              <a:latin typeface="Arial"/>
            </a:endParaRPr>
          </a:p>
        </p:txBody>
      </p:sp>
      <p:sp>
        <p:nvSpPr>
          <p:cNvPr id="169" name="PlaceHolder 2"/>
          <p:cNvSpPr>
            <a:spLocks noGrp="1"/>
          </p:cNvSpPr>
          <p:nvPr>
            <p:ph type="body"/>
          </p:nvPr>
        </p:nvSpPr>
        <p:spPr>
          <a:xfrm>
            <a:off x="609120" y="1604520"/>
            <a:ext cx="5352840" cy="1896840"/>
          </a:xfrm>
          <a:prstGeom prst="rect">
            <a:avLst/>
          </a:prstGeom>
        </p:spPr>
        <p:txBody>
          <a:bodyPr lIns="0" tIns="0" rIns="0" bIns="0">
            <a:normAutofit/>
          </a:bodyPr>
          <a:lstStyle/>
          <a:p>
            <a:endParaRPr lang="en-US" sz="3200" b="0" strike="noStrike" spc="-1">
              <a:latin typeface="Arial"/>
            </a:endParaRPr>
          </a:p>
        </p:txBody>
      </p:sp>
      <p:sp>
        <p:nvSpPr>
          <p:cNvPr id="170" name="PlaceHolder 3"/>
          <p:cNvSpPr>
            <a:spLocks noGrp="1"/>
          </p:cNvSpPr>
          <p:nvPr>
            <p:ph type="body"/>
          </p:nvPr>
        </p:nvSpPr>
        <p:spPr>
          <a:xfrm>
            <a:off x="6230160" y="1604520"/>
            <a:ext cx="5352840" cy="3977280"/>
          </a:xfrm>
          <a:prstGeom prst="rect">
            <a:avLst/>
          </a:prstGeom>
        </p:spPr>
        <p:txBody>
          <a:bodyPr lIns="0" tIns="0" rIns="0" bIns="0">
            <a:normAutofit/>
          </a:bodyPr>
          <a:lstStyle/>
          <a:p>
            <a:endParaRPr lang="en-US" sz="3200" b="0" strike="noStrike" spc="-1">
              <a:latin typeface="Arial"/>
            </a:endParaRPr>
          </a:p>
        </p:txBody>
      </p:sp>
      <p:sp>
        <p:nvSpPr>
          <p:cNvPr id="171" name="PlaceHolder 4"/>
          <p:cNvSpPr>
            <a:spLocks noGrp="1"/>
          </p:cNvSpPr>
          <p:nvPr>
            <p:ph type="body"/>
          </p:nvPr>
        </p:nvSpPr>
        <p:spPr>
          <a:xfrm>
            <a:off x="609120" y="3682080"/>
            <a:ext cx="53528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609120" y="273600"/>
            <a:ext cx="10969560" cy="1144800"/>
          </a:xfrm>
          <a:prstGeom prst="rect">
            <a:avLst/>
          </a:prstGeom>
        </p:spPr>
        <p:txBody>
          <a:bodyPr lIns="0" tIns="0" rIns="0" bIns="0" anchor="ctr"/>
          <a:lstStyle/>
          <a:p>
            <a:pPr algn="ctr"/>
            <a:endParaRPr lang="en-US" sz="4400" b="0" strike="noStrike" spc="-1">
              <a:latin typeface="Arial"/>
            </a:endParaRPr>
          </a:p>
        </p:txBody>
      </p:sp>
      <p:sp>
        <p:nvSpPr>
          <p:cNvPr id="173" name="PlaceHolder 2"/>
          <p:cNvSpPr>
            <a:spLocks noGrp="1"/>
          </p:cNvSpPr>
          <p:nvPr>
            <p:ph type="body"/>
          </p:nvPr>
        </p:nvSpPr>
        <p:spPr>
          <a:xfrm>
            <a:off x="609120" y="1604520"/>
            <a:ext cx="5352840" cy="3977280"/>
          </a:xfrm>
          <a:prstGeom prst="rect">
            <a:avLst/>
          </a:prstGeom>
        </p:spPr>
        <p:txBody>
          <a:bodyPr lIns="0" tIns="0" rIns="0" bIns="0">
            <a:normAutofit/>
          </a:bodyPr>
          <a:lstStyle/>
          <a:p>
            <a:endParaRPr lang="en-US" sz="3200" b="0" strike="noStrike" spc="-1">
              <a:latin typeface="Arial"/>
            </a:endParaRPr>
          </a:p>
        </p:txBody>
      </p:sp>
      <p:sp>
        <p:nvSpPr>
          <p:cNvPr id="174" name="PlaceHolder 3"/>
          <p:cNvSpPr>
            <a:spLocks noGrp="1"/>
          </p:cNvSpPr>
          <p:nvPr>
            <p:ph type="body"/>
          </p:nvPr>
        </p:nvSpPr>
        <p:spPr>
          <a:xfrm>
            <a:off x="6230160" y="1604520"/>
            <a:ext cx="5352840" cy="1896840"/>
          </a:xfrm>
          <a:prstGeom prst="rect">
            <a:avLst/>
          </a:prstGeom>
        </p:spPr>
        <p:txBody>
          <a:bodyPr lIns="0" tIns="0" rIns="0" bIns="0">
            <a:normAutofit/>
          </a:bodyPr>
          <a:lstStyle/>
          <a:p>
            <a:endParaRPr lang="en-US" sz="3200" b="0" strike="noStrike" spc="-1">
              <a:latin typeface="Arial"/>
            </a:endParaRPr>
          </a:p>
        </p:txBody>
      </p:sp>
      <p:sp>
        <p:nvSpPr>
          <p:cNvPr id="175" name="PlaceHolder 4"/>
          <p:cNvSpPr>
            <a:spLocks noGrp="1"/>
          </p:cNvSpPr>
          <p:nvPr>
            <p:ph type="body"/>
          </p:nvPr>
        </p:nvSpPr>
        <p:spPr>
          <a:xfrm>
            <a:off x="6230160" y="3682080"/>
            <a:ext cx="53528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120" y="273600"/>
            <a:ext cx="10969560" cy="1144800"/>
          </a:xfrm>
          <a:prstGeom prst="rect">
            <a:avLst/>
          </a:prstGeom>
        </p:spPr>
        <p:txBody>
          <a:bodyPr lIns="0" tIns="0" rIns="0" bIns="0" anchor="ctr"/>
          <a:lstStyle/>
          <a:p>
            <a:pPr algn="ctr"/>
            <a:endParaRPr lang="en-US" sz="4400" b="0" strike="noStrike" spc="-1">
              <a:latin typeface="Arial"/>
            </a:endParaRPr>
          </a:p>
        </p:txBody>
      </p:sp>
      <p:sp>
        <p:nvSpPr>
          <p:cNvPr id="177" name="PlaceHolder 2"/>
          <p:cNvSpPr>
            <a:spLocks noGrp="1"/>
          </p:cNvSpPr>
          <p:nvPr>
            <p:ph type="body"/>
          </p:nvPr>
        </p:nvSpPr>
        <p:spPr>
          <a:xfrm>
            <a:off x="609120" y="1604520"/>
            <a:ext cx="5352840" cy="1896840"/>
          </a:xfrm>
          <a:prstGeom prst="rect">
            <a:avLst/>
          </a:prstGeom>
        </p:spPr>
        <p:txBody>
          <a:bodyPr lIns="0" tIns="0" rIns="0" bIns="0">
            <a:normAutofit/>
          </a:bodyPr>
          <a:lstStyle/>
          <a:p>
            <a:endParaRPr lang="en-US" sz="3200" b="0" strike="noStrike" spc="-1">
              <a:latin typeface="Arial"/>
            </a:endParaRPr>
          </a:p>
        </p:txBody>
      </p:sp>
      <p:sp>
        <p:nvSpPr>
          <p:cNvPr id="178" name="PlaceHolder 3"/>
          <p:cNvSpPr>
            <a:spLocks noGrp="1"/>
          </p:cNvSpPr>
          <p:nvPr>
            <p:ph type="body"/>
          </p:nvPr>
        </p:nvSpPr>
        <p:spPr>
          <a:xfrm>
            <a:off x="6230160" y="1604520"/>
            <a:ext cx="5352840" cy="1896840"/>
          </a:xfrm>
          <a:prstGeom prst="rect">
            <a:avLst/>
          </a:prstGeom>
        </p:spPr>
        <p:txBody>
          <a:bodyPr lIns="0" tIns="0" rIns="0" bIns="0">
            <a:normAutofit/>
          </a:bodyPr>
          <a:lstStyle/>
          <a:p>
            <a:endParaRPr lang="en-US" sz="3200" b="0" strike="noStrike" spc="-1">
              <a:latin typeface="Arial"/>
            </a:endParaRPr>
          </a:p>
        </p:txBody>
      </p:sp>
      <p:sp>
        <p:nvSpPr>
          <p:cNvPr id="179" name="PlaceHolder 4"/>
          <p:cNvSpPr>
            <a:spLocks noGrp="1"/>
          </p:cNvSpPr>
          <p:nvPr>
            <p:ph type="body"/>
          </p:nvPr>
        </p:nvSpPr>
        <p:spPr>
          <a:xfrm>
            <a:off x="609120" y="3682080"/>
            <a:ext cx="1096956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609120" y="273600"/>
            <a:ext cx="10969560" cy="1144800"/>
          </a:xfrm>
          <a:prstGeom prst="rect">
            <a:avLst/>
          </a:prstGeom>
        </p:spPr>
        <p:txBody>
          <a:bodyPr lIns="0" tIns="0" rIns="0" bIns="0" anchor="ctr"/>
          <a:lstStyle/>
          <a:p>
            <a:pPr algn="ctr"/>
            <a:endParaRPr lang="en-US" sz="4400" b="0" strike="noStrike" spc="-1">
              <a:latin typeface="Arial"/>
            </a:endParaRPr>
          </a:p>
        </p:txBody>
      </p:sp>
      <p:sp>
        <p:nvSpPr>
          <p:cNvPr id="181" name="PlaceHolder 2"/>
          <p:cNvSpPr>
            <a:spLocks noGrp="1"/>
          </p:cNvSpPr>
          <p:nvPr>
            <p:ph type="body"/>
          </p:nvPr>
        </p:nvSpPr>
        <p:spPr>
          <a:xfrm>
            <a:off x="609120" y="1604520"/>
            <a:ext cx="10969560" cy="1896840"/>
          </a:xfrm>
          <a:prstGeom prst="rect">
            <a:avLst/>
          </a:prstGeom>
        </p:spPr>
        <p:txBody>
          <a:bodyPr lIns="0" tIns="0" rIns="0" bIns="0">
            <a:normAutofit/>
          </a:bodyPr>
          <a:lstStyle/>
          <a:p>
            <a:endParaRPr lang="en-US" sz="3200" b="0" strike="noStrike" spc="-1">
              <a:latin typeface="Arial"/>
            </a:endParaRPr>
          </a:p>
        </p:txBody>
      </p:sp>
      <p:sp>
        <p:nvSpPr>
          <p:cNvPr id="182" name="PlaceHolder 3"/>
          <p:cNvSpPr>
            <a:spLocks noGrp="1"/>
          </p:cNvSpPr>
          <p:nvPr>
            <p:ph type="body"/>
          </p:nvPr>
        </p:nvSpPr>
        <p:spPr>
          <a:xfrm>
            <a:off x="609120" y="3682080"/>
            <a:ext cx="1096956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120" y="273600"/>
            <a:ext cx="10969560" cy="1144800"/>
          </a:xfrm>
          <a:prstGeom prst="rect">
            <a:avLst/>
          </a:prstGeom>
        </p:spPr>
        <p:txBody>
          <a:bodyPr lIns="0" tIns="0" rIns="0" bIns="0" anchor="ctr"/>
          <a:lstStyle/>
          <a:p>
            <a:pPr algn="ctr"/>
            <a:endParaRPr lang="en-US" sz="4400" b="0" strike="noStrike" spc="-1">
              <a:latin typeface="Arial"/>
            </a:endParaRPr>
          </a:p>
        </p:txBody>
      </p:sp>
      <p:sp>
        <p:nvSpPr>
          <p:cNvPr id="184" name="PlaceHolder 2"/>
          <p:cNvSpPr>
            <a:spLocks noGrp="1"/>
          </p:cNvSpPr>
          <p:nvPr>
            <p:ph type="body"/>
          </p:nvPr>
        </p:nvSpPr>
        <p:spPr>
          <a:xfrm>
            <a:off x="609120" y="1604520"/>
            <a:ext cx="5352840" cy="1896840"/>
          </a:xfrm>
          <a:prstGeom prst="rect">
            <a:avLst/>
          </a:prstGeom>
        </p:spPr>
        <p:txBody>
          <a:bodyPr lIns="0" tIns="0" rIns="0" bIns="0">
            <a:normAutofit/>
          </a:bodyPr>
          <a:lstStyle/>
          <a:p>
            <a:endParaRPr lang="en-US" sz="3200" b="0" strike="noStrike" spc="-1">
              <a:latin typeface="Arial"/>
            </a:endParaRPr>
          </a:p>
        </p:txBody>
      </p:sp>
      <p:sp>
        <p:nvSpPr>
          <p:cNvPr id="185" name="PlaceHolder 3"/>
          <p:cNvSpPr>
            <a:spLocks noGrp="1"/>
          </p:cNvSpPr>
          <p:nvPr>
            <p:ph type="body"/>
          </p:nvPr>
        </p:nvSpPr>
        <p:spPr>
          <a:xfrm>
            <a:off x="6230160" y="1604520"/>
            <a:ext cx="5352840" cy="1896840"/>
          </a:xfrm>
          <a:prstGeom prst="rect">
            <a:avLst/>
          </a:prstGeom>
        </p:spPr>
        <p:txBody>
          <a:bodyPr lIns="0" tIns="0" rIns="0" bIns="0">
            <a:normAutofit/>
          </a:bodyPr>
          <a:lstStyle/>
          <a:p>
            <a:endParaRPr lang="en-US" sz="3200" b="0" strike="noStrike" spc="-1">
              <a:latin typeface="Arial"/>
            </a:endParaRPr>
          </a:p>
        </p:txBody>
      </p:sp>
      <p:sp>
        <p:nvSpPr>
          <p:cNvPr id="186" name="PlaceHolder 4"/>
          <p:cNvSpPr>
            <a:spLocks noGrp="1"/>
          </p:cNvSpPr>
          <p:nvPr>
            <p:ph type="body"/>
          </p:nvPr>
        </p:nvSpPr>
        <p:spPr>
          <a:xfrm>
            <a:off x="609120" y="3682080"/>
            <a:ext cx="5352840" cy="1896840"/>
          </a:xfrm>
          <a:prstGeom prst="rect">
            <a:avLst/>
          </a:prstGeom>
        </p:spPr>
        <p:txBody>
          <a:bodyPr lIns="0" tIns="0" rIns="0" bIns="0">
            <a:normAutofit/>
          </a:bodyPr>
          <a:lstStyle/>
          <a:p>
            <a:endParaRPr lang="en-US" sz="3200" b="0" strike="noStrike" spc="-1">
              <a:latin typeface="Arial"/>
            </a:endParaRPr>
          </a:p>
        </p:txBody>
      </p:sp>
      <p:sp>
        <p:nvSpPr>
          <p:cNvPr id="187" name="PlaceHolder 5"/>
          <p:cNvSpPr>
            <a:spLocks noGrp="1"/>
          </p:cNvSpPr>
          <p:nvPr>
            <p:ph type="body"/>
          </p:nvPr>
        </p:nvSpPr>
        <p:spPr>
          <a:xfrm>
            <a:off x="6230160" y="3682080"/>
            <a:ext cx="53528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609120" y="273600"/>
            <a:ext cx="10969560" cy="1144800"/>
          </a:xfrm>
          <a:prstGeom prst="rect">
            <a:avLst/>
          </a:prstGeom>
        </p:spPr>
        <p:txBody>
          <a:bodyPr lIns="0" tIns="0" rIns="0" bIns="0" anchor="ctr"/>
          <a:lstStyle/>
          <a:p>
            <a:pPr algn="ctr"/>
            <a:endParaRPr lang="en-US" sz="4400" b="0" strike="noStrike" spc="-1">
              <a:latin typeface="Arial"/>
            </a:endParaRPr>
          </a:p>
        </p:txBody>
      </p:sp>
      <p:sp>
        <p:nvSpPr>
          <p:cNvPr id="189" name="PlaceHolder 2"/>
          <p:cNvSpPr>
            <a:spLocks noGrp="1"/>
          </p:cNvSpPr>
          <p:nvPr>
            <p:ph type="body"/>
          </p:nvPr>
        </p:nvSpPr>
        <p:spPr>
          <a:xfrm>
            <a:off x="609120" y="1604520"/>
            <a:ext cx="3531960" cy="1896840"/>
          </a:xfrm>
          <a:prstGeom prst="rect">
            <a:avLst/>
          </a:prstGeom>
        </p:spPr>
        <p:txBody>
          <a:bodyPr lIns="0" tIns="0" rIns="0" bIns="0">
            <a:normAutofit/>
          </a:bodyPr>
          <a:lstStyle/>
          <a:p>
            <a:endParaRPr lang="en-US" sz="3200" b="0" strike="noStrike" spc="-1">
              <a:latin typeface="Arial"/>
            </a:endParaRPr>
          </a:p>
        </p:txBody>
      </p:sp>
      <p:sp>
        <p:nvSpPr>
          <p:cNvPr id="190" name="PlaceHolder 3"/>
          <p:cNvSpPr>
            <a:spLocks noGrp="1"/>
          </p:cNvSpPr>
          <p:nvPr>
            <p:ph type="body"/>
          </p:nvPr>
        </p:nvSpPr>
        <p:spPr>
          <a:xfrm>
            <a:off x="4318200" y="1604520"/>
            <a:ext cx="3531960" cy="1896840"/>
          </a:xfrm>
          <a:prstGeom prst="rect">
            <a:avLst/>
          </a:prstGeom>
        </p:spPr>
        <p:txBody>
          <a:bodyPr lIns="0" tIns="0" rIns="0" bIns="0">
            <a:normAutofit/>
          </a:bodyPr>
          <a:lstStyle/>
          <a:p>
            <a:endParaRPr lang="en-US" sz="3200" b="0" strike="noStrike" spc="-1">
              <a:latin typeface="Arial"/>
            </a:endParaRPr>
          </a:p>
        </p:txBody>
      </p:sp>
      <p:sp>
        <p:nvSpPr>
          <p:cNvPr id="191" name="PlaceHolder 4"/>
          <p:cNvSpPr>
            <a:spLocks noGrp="1"/>
          </p:cNvSpPr>
          <p:nvPr>
            <p:ph type="body"/>
          </p:nvPr>
        </p:nvSpPr>
        <p:spPr>
          <a:xfrm>
            <a:off x="8026920" y="1604520"/>
            <a:ext cx="3531960" cy="1896840"/>
          </a:xfrm>
          <a:prstGeom prst="rect">
            <a:avLst/>
          </a:prstGeom>
        </p:spPr>
        <p:txBody>
          <a:bodyPr lIns="0" tIns="0" rIns="0" bIns="0">
            <a:normAutofit/>
          </a:bodyPr>
          <a:lstStyle/>
          <a:p>
            <a:endParaRPr lang="en-US" sz="3200" b="0" strike="noStrike" spc="-1">
              <a:latin typeface="Arial"/>
            </a:endParaRPr>
          </a:p>
        </p:txBody>
      </p:sp>
      <p:sp>
        <p:nvSpPr>
          <p:cNvPr id="192" name="PlaceHolder 5"/>
          <p:cNvSpPr>
            <a:spLocks noGrp="1"/>
          </p:cNvSpPr>
          <p:nvPr>
            <p:ph type="body"/>
          </p:nvPr>
        </p:nvSpPr>
        <p:spPr>
          <a:xfrm>
            <a:off x="609120" y="3682080"/>
            <a:ext cx="3531960" cy="1896840"/>
          </a:xfrm>
          <a:prstGeom prst="rect">
            <a:avLst/>
          </a:prstGeom>
        </p:spPr>
        <p:txBody>
          <a:bodyPr lIns="0" tIns="0" rIns="0" bIns="0">
            <a:normAutofit/>
          </a:bodyPr>
          <a:lstStyle/>
          <a:p>
            <a:endParaRPr lang="en-US" sz="3200" b="0" strike="noStrike" spc="-1">
              <a:latin typeface="Arial"/>
            </a:endParaRPr>
          </a:p>
        </p:txBody>
      </p:sp>
      <p:sp>
        <p:nvSpPr>
          <p:cNvPr id="193" name="PlaceHolder 6"/>
          <p:cNvSpPr>
            <a:spLocks noGrp="1"/>
          </p:cNvSpPr>
          <p:nvPr>
            <p:ph type="body"/>
          </p:nvPr>
        </p:nvSpPr>
        <p:spPr>
          <a:xfrm>
            <a:off x="4318200" y="3682080"/>
            <a:ext cx="3531960" cy="1896840"/>
          </a:xfrm>
          <a:prstGeom prst="rect">
            <a:avLst/>
          </a:prstGeom>
        </p:spPr>
        <p:txBody>
          <a:bodyPr lIns="0" tIns="0" rIns="0" bIns="0">
            <a:normAutofit/>
          </a:bodyPr>
          <a:lstStyle/>
          <a:p>
            <a:endParaRPr lang="en-US" sz="3200" b="0" strike="noStrike" spc="-1">
              <a:latin typeface="Arial"/>
            </a:endParaRPr>
          </a:p>
        </p:txBody>
      </p:sp>
      <p:sp>
        <p:nvSpPr>
          <p:cNvPr id="194" name="PlaceHolder 7"/>
          <p:cNvSpPr>
            <a:spLocks noGrp="1"/>
          </p:cNvSpPr>
          <p:nvPr>
            <p:ph type="body"/>
          </p:nvPr>
        </p:nvSpPr>
        <p:spPr>
          <a:xfrm>
            <a:off x="8026920" y="3682080"/>
            <a:ext cx="353196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Problem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0CAC-A8F8-4CD0-8F31-6EEDF0F3B37F}"/>
              </a:ext>
            </a:extLst>
          </p:cNvPr>
          <p:cNvSpPr>
            <a:spLocks noGrp="1"/>
          </p:cNvSpPr>
          <p:nvPr>
            <p:ph type="title" hasCustomPrompt="1"/>
          </p:nvPr>
        </p:nvSpPr>
        <p:spPr/>
        <p:txBody>
          <a:bodyPr/>
          <a:lstStyle>
            <a:lvl1pPr>
              <a:defRPr/>
            </a:lvl1pPr>
          </a:lstStyle>
          <a:p>
            <a:r>
              <a:rPr lang="en-US" dirty="0"/>
              <a:t>Problem</a:t>
            </a:r>
          </a:p>
        </p:txBody>
      </p:sp>
      <p:sp>
        <p:nvSpPr>
          <p:cNvPr id="3" name="Content Placeholder 2">
            <a:extLst>
              <a:ext uri="{FF2B5EF4-FFF2-40B4-BE49-F238E27FC236}">
                <a16:creationId xmlns:a16="http://schemas.microsoft.com/office/drawing/2014/main" id="{848BF3D2-86D2-45B7-AA85-4993C61C2042}"/>
              </a:ext>
            </a:extLst>
          </p:cNvPr>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7B7D55-32B8-4726-8086-98C9926891C5}"/>
              </a:ext>
            </a:extLst>
          </p:cNvPr>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C900DC0-6B48-47AD-A3A8-3143D71E912D}"/>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952908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ext Layout navy title">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5803F3F-5374-CC49-BF33-C6CA3F748078}"/>
              </a:ext>
            </a:extLst>
          </p:cNvPr>
          <p:cNvSpPr/>
          <p:nvPr userDrawn="1"/>
        </p:nvSpPr>
        <p:spPr>
          <a:xfrm>
            <a:off x="0" y="1"/>
            <a:ext cx="12188825" cy="12263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Segoe UI"/>
              <a:ea typeface="+mn-ea"/>
              <a:cs typeface="+mn-cs"/>
            </a:endParaRPr>
          </a:p>
        </p:txBody>
      </p:sp>
      <p:sp>
        <p:nvSpPr>
          <p:cNvPr id="2" name="Title 1">
            <a:extLst>
              <a:ext uri="{FF2B5EF4-FFF2-40B4-BE49-F238E27FC236}">
                <a16:creationId xmlns:a16="http://schemas.microsoft.com/office/drawing/2014/main" id="{81909629-14E4-8440-B844-14B6A5FA6F25}"/>
              </a:ext>
            </a:extLst>
          </p:cNvPr>
          <p:cNvSpPr>
            <a:spLocks noGrp="1"/>
          </p:cNvSpPr>
          <p:nvPr>
            <p:ph type="title" hasCustomPrompt="1"/>
          </p:nvPr>
        </p:nvSpPr>
        <p:spPr>
          <a:xfrm>
            <a:off x="837982" y="1"/>
            <a:ext cx="11350843" cy="1226372"/>
          </a:xfrm>
          <a:noFill/>
        </p:spPr>
        <p:txBody>
          <a:bodyPr anchor="ctr"/>
          <a:lstStyle>
            <a:lvl1pPr marL="0" algn="l">
              <a:defRPr>
                <a:solidFill>
                  <a:schemeClr val="bg1"/>
                </a:solidFill>
                <a:latin typeface="+mj-lt"/>
                <a:cs typeface="Segoe UI" panose="020B0502040204020203" pitchFamily="34" charset="0"/>
              </a:defRPr>
            </a:lvl1pPr>
          </a:lstStyle>
          <a:p>
            <a:r>
              <a:rPr lang="en-US" dirty="0"/>
              <a:t>CLICK TO EDIT MASTER TITLE STYLE</a:t>
            </a:r>
          </a:p>
        </p:txBody>
      </p:sp>
      <p:sp>
        <p:nvSpPr>
          <p:cNvPr id="6" name="Content Placeholder 2">
            <a:extLst>
              <a:ext uri="{FF2B5EF4-FFF2-40B4-BE49-F238E27FC236}">
                <a16:creationId xmlns:a16="http://schemas.microsoft.com/office/drawing/2014/main" id="{72297972-09DD-384E-AF39-91A51D778F9B}"/>
              </a:ext>
            </a:extLst>
          </p:cNvPr>
          <p:cNvSpPr>
            <a:spLocks noGrp="1"/>
          </p:cNvSpPr>
          <p:nvPr>
            <p:ph sz="half" idx="1" hasCustomPrompt="1"/>
          </p:nvPr>
        </p:nvSpPr>
        <p:spPr>
          <a:xfrm>
            <a:off x="837982" y="1828800"/>
            <a:ext cx="10512862" cy="4348164"/>
          </a:xfrm>
        </p:spPr>
        <p:txBody>
          <a:bodyPr/>
          <a:lstStyle>
            <a:lvl1pPr>
              <a:buClr>
                <a:schemeClr val="accent4"/>
              </a:buClr>
              <a:defRPr sz="1999" b="0" i="0">
                <a:solidFill>
                  <a:schemeClr val="tx1"/>
                </a:solidFill>
                <a:latin typeface="+mn-lt"/>
                <a:ea typeface="Segoe UI" panose="020B0502040204020203" pitchFamily="34" charset="0"/>
                <a:cs typeface="Segoe UI" panose="020B0502040204020203" pitchFamily="34" charset="0"/>
              </a:defRPr>
            </a:lvl1pPr>
            <a:lvl2pPr>
              <a:buClr>
                <a:schemeClr val="accent4"/>
              </a:buClr>
              <a:defRPr sz="1799" b="0" i="0">
                <a:solidFill>
                  <a:schemeClr val="tx1"/>
                </a:solidFill>
                <a:latin typeface="+mn-lt"/>
                <a:ea typeface="Segoe UI" panose="020B0502040204020203" pitchFamily="34" charset="0"/>
                <a:cs typeface="Segoe UI" panose="020B0502040204020203" pitchFamily="34" charset="0"/>
              </a:defRPr>
            </a:lvl2pPr>
            <a:lvl3pPr>
              <a:buClr>
                <a:schemeClr val="accent4"/>
              </a:buClr>
              <a:defRPr sz="1600" b="0" i="0">
                <a:solidFill>
                  <a:schemeClr val="tx1"/>
                </a:solidFill>
                <a:latin typeface="+mn-lt"/>
                <a:ea typeface="Segoe UI" panose="020B0502040204020203" pitchFamily="34" charset="0"/>
                <a:cs typeface="Segoe UI" panose="020B0502040204020203" pitchFamily="34" charset="0"/>
              </a:defRPr>
            </a:lvl3pPr>
            <a:lvl4pPr>
              <a:buClr>
                <a:schemeClr val="accent4"/>
              </a:buClr>
              <a:defRPr sz="1600" b="0" i="0">
                <a:solidFill>
                  <a:schemeClr val="tx1"/>
                </a:solidFill>
                <a:latin typeface="+mn-lt"/>
                <a:ea typeface="Segoe UI" panose="020B0502040204020203" pitchFamily="34" charset="0"/>
                <a:cs typeface="Segoe UI" panose="020B0502040204020203" pitchFamily="34" charset="0"/>
              </a:defRPr>
            </a:lvl4pPr>
            <a:lvl5pPr>
              <a:buClr>
                <a:schemeClr val="accent4"/>
              </a:buClr>
              <a:defRPr sz="1600" b="0" i="0">
                <a:solidFill>
                  <a:schemeClr val="tx1"/>
                </a:solidFill>
                <a:latin typeface="+mn-lt"/>
                <a:ea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1">
            <a:extLst>
              <a:ext uri="{FF2B5EF4-FFF2-40B4-BE49-F238E27FC236}">
                <a16:creationId xmlns:a16="http://schemas.microsoft.com/office/drawing/2014/main" id="{EBAF36D2-4B3A-4596-9433-7E966D1C934B}"/>
              </a:ext>
            </a:extLst>
          </p:cNvPr>
          <p:cNvSpPr>
            <a:spLocks noGrp="1"/>
          </p:cNvSpPr>
          <p:nvPr>
            <p:ph type="sldNum" sz="quarter" idx="4"/>
          </p:nvPr>
        </p:nvSpPr>
        <p:spPr>
          <a:xfrm>
            <a:off x="8608358" y="6478906"/>
            <a:ext cx="3580467" cy="365125"/>
          </a:xfrm>
          <a:prstGeom prst="rect">
            <a:avLst/>
          </a:prstGeom>
        </p:spPr>
        <p:txBody>
          <a:bodyPr/>
          <a:lstStyle>
            <a:lvl1pPr>
              <a:defRPr sz="1200">
                <a:solidFill>
                  <a:schemeClr val="tx2"/>
                </a:solidFill>
              </a:defRPr>
            </a:lvl1pPr>
          </a:lstStyle>
          <a:p>
            <a:pPr algn="r"/>
            <a:fld id="{02C8D0DF-C1CD-41D2-A83F-355550C212EF}" type="slidenum">
              <a:rPr lang="en-US" smtClean="0">
                <a:latin typeface="Segoe UI Semilight" panose="020B0402040204020203" pitchFamily="34" charset="0"/>
                <a:cs typeface="Segoe UI Semilight" panose="020B0402040204020203" pitchFamily="34" charset="0"/>
              </a:rPr>
              <a:pPr algn="r"/>
              <a:t>‹#›</a:t>
            </a:fld>
            <a:endParaRPr lang="en-US" dirty="0">
              <a:solidFill>
                <a:schemeClr val="tx2"/>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41798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120" y="273600"/>
            <a:ext cx="10969560" cy="1144800"/>
          </a:xfrm>
          <a:prstGeom prst="rect">
            <a:avLst/>
          </a:prstGeom>
        </p:spPr>
        <p:txBody>
          <a:bodyPr lIns="0" tIns="0" rIns="0" bIns="0" anchor="ctr"/>
          <a:lstStyle/>
          <a:p>
            <a:pPr algn="ctr"/>
            <a:endParaRPr lang="en-US" sz="4400" b="0" strike="noStrike" spc="-1">
              <a:latin typeface="Arial"/>
            </a:endParaRPr>
          </a:p>
        </p:txBody>
      </p:sp>
      <p:sp>
        <p:nvSpPr>
          <p:cNvPr id="8" name="PlaceHolder 2"/>
          <p:cNvSpPr>
            <a:spLocks noGrp="1"/>
          </p:cNvSpPr>
          <p:nvPr>
            <p:ph type="body"/>
          </p:nvPr>
        </p:nvSpPr>
        <p:spPr>
          <a:xfrm>
            <a:off x="609120" y="1604520"/>
            <a:ext cx="5352840" cy="3977280"/>
          </a:xfrm>
          <a:prstGeom prst="rect">
            <a:avLst/>
          </a:prstGeom>
        </p:spPr>
        <p:txBody>
          <a:bodyPr lIns="0" tIns="0" rIns="0" bIns="0">
            <a:normAutofit/>
          </a:bodyPr>
          <a:lstStyle/>
          <a:p>
            <a:endParaRPr lang="en-US" sz="3200" b="0" strike="noStrike" spc="-1">
              <a:latin typeface="Arial"/>
            </a:endParaRPr>
          </a:p>
        </p:txBody>
      </p:sp>
      <p:sp>
        <p:nvSpPr>
          <p:cNvPr id="9" name="PlaceHolder 3"/>
          <p:cNvSpPr>
            <a:spLocks noGrp="1"/>
          </p:cNvSpPr>
          <p:nvPr>
            <p:ph type="body"/>
          </p:nvPr>
        </p:nvSpPr>
        <p:spPr>
          <a:xfrm>
            <a:off x="6230160" y="1604520"/>
            <a:ext cx="53528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19">
    <p:spTree>
      <p:nvGrpSpPr>
        <p:cNvPr id="1" name=""/>
        <p:cNvGrpSpPr/>
        <p:nvPr/>
      </p:nvGrpSpPr>
      <p:grpSpPr>
        <a:xfrm>
          <a:off x="0" y="0"/>
          <a:ext cx="0" cy="0"/>
          <a:chOff x="0" y="0"/>
          <a:chExt cx="0" cy="0"/>
        </a:xfrm>
      </p:grpSpPr>
      <p:sp>
        <p:nvSpPr>
          <p:cNvPr id="66" name="Rectangle 65"/>
          <p:cNvSpPr/>
          <p:nvPr userDrawn="1"/>
        </p:nvSpPr>
        <p:spPr>
          <a:xfrm>
            <a:off x="-2" y="1667934"/>
            <a:ext cx="12188827" cy="4331799"/>
          </a:xfrm>
          <a:prstGeom prst="rect">
            <a:avLst/>
          </a:prstGeom>
          <a:gradFill flip="none" rotWithShape="1">
            <a:gsLst>
              <a:gs pos="50000">
                <a:schemeClr val="accent2"/>
              </a:gs>
              <a:gs pos="0">
                <a:schemeClr val="accent1"/>
              </a:gs>
              <a:gs pos="100000">
                <a:schemeClr val="accent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srgbClr val="FFFFFF"/>
              </a:solidFill>
              <a:effectLst/>
              <a:uLnTx/>
              <a:uFillTx/>
              <a:latin typeface="Segoe UI"/>
              <a:ea typeface="+mn-ea"/>
              <a:cs typeface="+mn-cs"/>
            </a:endParaRPr>
          </a:p>
        </p:txBody>
      </p:sp>
      <p:sp>
        <p:nvSpPr>
          <p:cNvPr id="39" name="Rectangle 38"/>
          <p:cNvSpPr/>
          <p:nvPr userDrawn="1"/>
        </p:nvSpPr>
        <p:spPr>
          <a:xfrm flipH="1">
            <a:off x="0" y="5999732"/>
            <a:ext cx="4498828" cy="144000"/>
          </a:xfrm>
          <a:prstGeom prst="rect">
            <a:avLst/>
          </a:prstGeom>
          <a:gradFill flip="none" rotWithShape="1">
            <a:gsLst>
              <a:gs pos="50000">
                <a:schemeClr val="accent5"/>
              </a:gs>
              <a:gs pos="0">
                <a:schemeClr val="accent6"/>
              </a:gs>
              <a:gs pos="100000">
                <a:schemeClr val="accent4"/>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srgbClr val="FFFFFF"/>
              </a:solidFill>
              <a:effectLst/>
              <a:uLnTx/>
              <a:uFillTx/>
              <a:latin typeface="Segoe UI"/>
              <a:ea typeface="+mn-ea"/>
              <a:cs typeface="+mn-cs"/>
            </a:endParaRPr>
          </a:p>
        </p:txBody>
      </p:sp>
      <p:sp>
        <p:nvSpPr>
          <p:cNvPr id="40" name="Title 1"/>
          <p:cNvSpPr>
            <a:spLocks noGrp="1"/>
          </p:cNvSpPr>
          <p:nvPr>
            <p:ph type="ctrTitle" hasCustomPrompt="1"/>
          </p:nvPr>
        </p:nvSpPr>
        <p:spPr>
          <a:xfrm>
            <a:off x="508644" y="2073751"/>
            <a:ext cx="7460698" cy="2029898"/>
          </a:xfrm>
        </p:spPr>
        <p:txBody>
          <a:bodyPr anchor="b">
            <a:normAutofit/>
          </a:bodyPr>
          <a:lstStyle>
            <a:lvl1pPr algn="l">
              <a:defRPr sz="3199">
                <a:solidFill>
                  <a:schemeClr val="bg1"/>
                </a:solidFill>
              </a:defRPr>
            </a:lvl1pPr>
          </a:lstStyle>
          <a:p>
            <a:r>
              <a:rPr lang="en-US"/>
              <a:t>CLICK TO EDIT MASTER TITLE STYLE</a:t>
            </a:r>
            <a:endParaRPr lang="en-GB"/>
          </a:p>
        </p:txBody>
      </p:sp>
      <p:pic>
        <p:nvPicPr>
          <p:cNvPr id="49" name="Picture 48"/>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54216" y="652012"/>
            <a:ext cx="2628540" cy="381005"/>
          </a:xfrm>
          <a:prstGeom prst="rect">
            <a:avLst/>
          </a:prstGeom>
        </p:spPr>
      </p:pic>
      <p:sp>
        <p:nvSpPr>
          <p:cNvPr id="4" name="Text Placeholder 3">
            <a:extLst>
              <a:ext uri="{FF2B5EF4-FFF2-40B4-BE49-F238E27FC236}">
                <a16:creationId xmlns:a16="http://schemas.microsoft.com/office/drawing/2014/main" id="{7EAFABA1-4C55-D647-94DB-014061DEDCEA}"/>
              </a:ext>
            </a:extLst>
          </p:cNvPr>
          <p:cNvSpPr>
            <a:spLocks noGrp="1"/>
          </p:cNvSpPr>
          <p:nvPr>
            <p:ph type="body" sz="quarter" idx="11"/>
          </p:nvPr>
        </p:nvSpPr>
        <p:spPr>
          <a:xfrm>
            <a:off x="507868" y="4317532"/>
            <a:ext cx="7460698" cy="623487"/>
          </a:xfrm>
        </p:spPr>
        <p:txBody>
          <a:bodyPr/>
          <a:lstStyle>
            <a:lvl1pPr>
              <a:buNone/>
              <a:defRPr sz="1999" b="0" i="0">
                <a:solidFill>
                  <a:schemeClr val="bg1"/>
                </a:solidFill>
                <a:latin typeface="Segoe UI Semilight" panose="020B0402040204020203" pitchFamily="34" charset="0"/>
                <a:cs typeface="Segoe UI Semilight" panose="020B0402040204020203" pitchFamily="34" charset="0"/>
              </a:defRPr>
            </a:lvl1pPr>
          </a:lstStyle>
          <a:p>
            <a:pPr lvl="0"/>
            <a:r>
              <a:rPr lang="en-US" dirty="0"/>
              <a:t>Click to edit Master text styles</a:t>
            </a:r>
          </a:p>
        </p:txBody>
      </p:sp>
      <p:sp>
        <p:nvSpPr>
          <p:cNvPr id="6" name="Text Placeholder 5">
            <a:extLst>
              <a:ext uri="{FF2B5EF4-FFF2-40B4-BE49-F238E27FC236}">
                <a16:creationId xmlns:a16="http://schemas.microsoft.com/office/drawing/2014/main" id="{26854BEB-E714-E74E-B631-53921EB1B465}"/>
              </a:ext>
            </a:extLst>
          </p:cNvPr>
          <p:cNvSpPr>
            <a:spLocks noGrp="1"/>
          </p:cNvSpPr>
          <p:nvPr>
            <p:ph type="body" sz="quarter" idx="12" hasCustomPrompt="1"/>
          </p:nvPr>
        </p:nvSpPr>
        <p:spPr>
          <a:xfrm>
            <a:off x="507867" y="5068889"/>
            <a:ext cx="7460895" cy="276225"/>
          </a:xfrm>
        </p:spPr>
        <p:txBody>
          <a:bodyPr/>
          <a:lstStyle>
            <a:lvl1pPr>
              <a:buNone/>
              <a:defRPr sz="1000" b="0" i="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Insert Date</a:t>
            </a:r>
          </a:p>
        </p:txBody>
      </p:sp>
    </p:spTree>
    <p:extLst>
      <p:ext uri="{BB962C8B-B14F-4D97-AF65-F5344CB8AC3E}">
        <p14:creationId xmlns:p14="http://schemas.microsoft.com/office/powerpoint/2010/main" val="4781818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165D27-C3D9-8146-983A-40AC5BEE451B}"/>
              </a:ext>
            </a:extLst>
          </p:cNvPr>
          <p:cNvSpPr/>
          <p:nvPr userDrawn="1"/>
        </p:nvSpPr>
        <p:spPr>
          <a:xfrm>
            <a:off x="0" y="1226373"/>
            <a:ext cx="12188825" cy="4773427"/>
          </a:xfrm>
          <a:prstGeom prst="rect">
            <a:avLst/>
          </a:prstGeom>
          <a:gradFill flip="none" rotWithShape="1">
            <a:gsLst>
              <a:gs pos="0">
                <a:schemeClr val="accent1"/>
              </a:gs>
              <a:gs pos="50000">
                <a:schemeClr val="accent2"/>
              </a:gs>
              <a:gs pos="100000">
                <a:schemeClr val="accent3"/>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Segoe UI"/>
              <a:ea typeface="+mn-ea"/>
              <a:cs typeface="+mn-cs"/>
            </a:endParaRPr>
          </a:p>
        </p:txBody>
      </p:sp>
      <p:pic>
        <p:nvPicPr>
          <p:cNvPr id="14" name="Content Placeholder 4"/>
          <p:cNvPicPr>
            <a:picLocks noChangeAspect="1"/>
          </p:cNvPicPr>
          <p:nvPr userDrawn="1"/>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r="-108"/>
          <a:stretch/>
        </p:blipFill>
        <p:spPr>
          <a:xfrm>
            <a:off x="0" y="839755"/>
            <a:ext cx="12204061" cy="5144108"/>
          </a:xfrm>
          <a:prstGeom prst="rect">
            <a:avLst/>
          </a:prstGeom>
        </p:spPr>
      </p:pic>
      <p:sp>
        <p:nvSpPr>
          <p:cNvPr id="15" name="Text Placeholder 2">
            <a:extLst>
              <a:ext uri="{FF2B5EF4-FFF2-40B4-BE49-F238E27FC236}">
                <a16:creationId xmlns:a16="http://schemas.microsoft.com/office/drawing/2014/main" id="{595DB3B5-4A94-D64B-8620-90148DEC60C0}"/>
              </a:ext>
            </a:extLst>
          </p:cNvPr>
          <p:cNvSpPr>
            <a:spLocks noGrp="1"/>
          </p:cNvSpPr>
          <p:nvPr>
            <p:ph type="body" sz="quarter" idx="11" hasCustomPrompt="1"/>
          </p:nvPr>
        </p:nvSpPr>
        <p:spPr>
          <a:xfrm>
            <a:off x="0" y="4308404"/>
            <a:ext cx="11475519" cy="801848"/>
          </a:xfrm>
          <a:gradFill flip="none" rotWithShape="1">
            <a:gsLst>
              <a:gs pos="57000">
                <a:schemeClr val="accent3">
                  <a:lumMod val="95000"/>
                  <a:lumOff val="5000"/>
                  <a:alpha val="75000"/>
                </a:schemeClr>
              </a:gs>
              <a:gs pos="100000">
                <a:schemeClr val="accent3">
                  <a:lumMod val="60000"/>
                </a:schemeClr>
              </a:gs>
            </a:gsLst>
            <a:lin ang="0" scaled="0"/>
            <a:tileRect/>
          </a:gradFill>
        </p:spPr>
        <p:txBody>
          <a:bodyPr anchor="ctr"/>
          <a:lstStyle>
            <a:lvl1pPr marL="0" indent="0" algn="r">
              <a:buNone/>
              <a:defRPr sz="3199" b="0" cap="all" baseline="0">
                <a:solidFill>
                  <a:schemeClr val="bg1"/>
                </a:solidFill>
                <a:latin typeface="Segoe UI" panose="020B0502040204020203" pitchFamily="34" charset="0"/>
                <a:cs typeface="Segoe UI" panose="020B0502040204020203" pitchFamily="34" charset="0"/>
              </a:defRPr>
            </a:lvl1pPr>
          </a:lstStyle>
          <a:p>
            <a:pPr lvl="0"/>
            <a:r>
              <a:rPr lang="en-US" dirty="0"/>
              <a:t>CLICK TO EDIT MASTER TEXT STYLES</a:t>
            </a:r>
          </a:p>
        </p:txBody>
      </p:sp>
      <p:sp>
        <p:nvSpPr>
          <p:cNvPr id="7" name="Slide Number Placeholder 1">
            <a:extLst>
              <a:ext uri="{FF2B5EF4-FFF2-40B4-BE49-F238E27FC236}">
                <a16:creationId xmlns:a16="http://schemas.microsoft.com/office/drawing/2014/main" id="{A0DDEA9A-CFD8-4DA8-8322-3B0FF616AF17}"/>
              </a:ext>
            </a:extLst>
          </p:cNvPr>
          <p:cNvSpPr>
            <a:spLocks noGrp="1"/>
          </p:cNvSpPr>
          <p:nvPr>
            <p:ph type="sldNum" sz="quarter" idx="4"/>
          </p:nvPr>
        </p:nvSpPr>
        <p:spPr>
          <a:xfrm>
            <a:off x="8608358" y="6478906"/>
            <a:ext cx="3580467" cy="365125"/>
          </a:xfrm>
          <a:prstGeom prst="rect">
            <a:avLst/>
          </a:prstGeom>
        </p:spPr>
        <p:txBody>
          <a:bodyPr/>
          <a:lstStyle>
            <a:lvl1pPr>
              <a:defRPr sz="1200">
                <a:solidFill>
                  <a:schemeClr val="tx2"/>
                </a:solidFill>
              </a:defRPr>
            </a:lvl1pPr>
          </a:lstStyle>
          <a:p>
            <a:pPr algn="r"/>
            <a:fld id="{02C8D0DF-C1CD-41D2-A83F-355550C212EF}" type="slidenum">
              <a:rPr lang="en-US" smtClean="0">
                <a:latin typeface="Segoe UI Semilight" panose="020B0402040204020203" pitchFamily="34" charset="0"/>
                <a:cs typeface="Segoe UI Semilight" panose="020B0402040204020203" pitchFamily="34" charset="0"/>
              </a:rPr>
              <a:pPr algn="r"/>
              <a:t>‹#›</a:t>
            </a:fld>
            <a:endParaRPr lang="en-US" dirty="0">
              <a:solidFill>
                <a:schemeClr val="tx2"/>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3743067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Layout navy title">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5803F3F-5374-CC49-BF33-C6CA3F748078}"/>
              </a:ext>
            </a:extLst>
          </p:cNvPr>
          <p:cNvSpPr/>
          <p:nvPr userDrawn="1"/>
        </p:nvSpPr>
        <p:spPr>
          <a:xfrm>
            <a:off x="0" y="1"/>
            <a:ext cx="12188825" cy="12263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Segoe UI"/>
              <a:ea typeface="+mn-ea"/>
              <a:cs typeface="+mn-cs"/>
            </a:endParaRPr>
          </a:p>
        </p:txBody>
      </p:sp>
      <p:sp>
        <p:nvSpPr>
          <p:cNvPr id="2" name="Title 1">
            <a:extLst>
              <a:ext uri="{FF2B5EF4-FFF2-40B4-BE49-F238E27FC236}">
                <a16:creationId xmlns:a16="http://schemas.microsoft.com/office/drawing/2014/main" id="{81909629-14E4-8440-B844-14B6A5FA6F25}"/>
              </a:ext>
            </a:extLst>
          </p:cNvPr>
          <p:cNvSpPr>
            <a:spLocks noGrp="1"/>
          </p:cNvSpPr>
          <p:nvPr>
            <p:ph type="title" hasCustomPrompt="1"/>
          </p:nvPr>
        </p:nvSpPr>
        <p:spPr>
          <a:xfrm>
            <a:off x="837982" y="1"/>
            <a:ext cx="11350843" cy="1226372"/>
          </a:xfrm>
          <a:noFill/>
        </p:spPr>
        <p:txBody>
          <a:bodyPr anchor="ctr"/>
          <a:lstStyle>
            <a:lvl1pPr marL="0" algn="l">
              <a:defRPr>
                <a:solidFill>
                  <a:schemeClr val="bg1"/>
                </a:solidFill>
                <a:latin typeface="+mj-lt"/>
                <a:cs typeface="Segoe UI" panose="020B0502040204020203" pitchFamily="34" charset="0"/>
              </a:defRPr>
            </a:lvl1pPr>
          </a:lstStyle>
          <a:p>
            <a:r>
              <a:rPr lang="en-US" dirty="0"/>
              <a:t>CLICK TO EDIT MASTER TITLE STYLE</a:t>
            </a:r>
          </a:p>
        </p:txBody>
      </p:sp>
      <p:sp>
        <p:nvSpPr>
          <p:cNvPr id="6" name="Content Placeholder 2">
            <a:extLst>
              <a:ext uri="{FF2B5EF4-FFF2-40B4-BE49-F238E27FC236}">
                <a16:creationId xmlns:a16="http://schemas.microsoft.com/office/drawing/2014/main" id="{72297972-09DD-384E-AF39-91A51D778F9B}"/>
              </a:ext>
            </a:extLst>
          </p:cNvPr>
          <p:cNvSpPr>
            <a:spLocks noGrp="1"/>
          </p:cNvSpPr>
          <p:nvPr>
            <p:ph sz="half" idx="1" hasCustomPrompt="1"/>
          </p:nvPr>
        </p:nvSpPr>
        <p:spPr>
          <a:xfrm>
            <a:off x="837982" y="1828800"/>
            <a:ext cx="10512862" cy="4348164"/>
          </a:xfrm>
        </p:spPr>
        <p:txBody>
          <a:bodyPr/>
          <a:lstStyle>
            <a:lvl1pPr>
              <a:buClr>
                <a:schemeClr val="accent4"/>
              </a:buClr>
              <a:defRPr sz="1999" b="0" i="0">
                <a:solidFill>
                  <a:schemeClr val="tx1"/>
                </a:solidFill>
                <a:latin typeface="+mn-lt"/>
                <a:ea typeface="Segoe UI" panose="020B0502040204020203" pitchFamily="34" charset="0"/>
                <a:cs typeface="Segoe UI" panose="020B0502040204020203" pitchFamily="34" charset="0"/>
              </a:defRPr>
            </a:lvl1pPr>
            <a:lvl2pPr>
              <a:buClr>
                <a:schemeClr val="accent4"/>
              </a:buClr>
              <a:defRPr sz="1799" b="0" i="0">
                <a:solidFill>
                  <a:schemeClr val="tx1"/>
                </a:solidFill>
                <a:latin typeface="+mn-lt"/>
                <a:ea typeface="Segoe UI" panose="020B0502040204020203" pitchFamily="34" charset="0"/>
                <a:cs typeface="Segoe UI" panose="020B0502040204020203" pitchFamily="34" charset="0"/>
              </a:defRPr>
            </a:lvl2pPr>
            <a:lvl3pPr>
              <a:buClr>
                <a:schemeClr val="accent4"/>
              </a:buClr>
              <a:defRPr sz="1600" b="0" i="0">
                <a:solidFill>
                  <a:schemeClr val="tx1"/>
                </a:solidFill>
                <a:latin typeface="+mn-lt"/>
                <a:ea typeface="Segoe UI" panose="020B0502040204020203" pitchFamily="34" charset="0"/>
                <a:cs typeface="Segoe UI" panose="020B0502040204020203" pitchFamily="34" charset="0"/>
              </a:defRPr>
            </a:lvl3pPr>
            <a:lvl4pPr>
              <a:buClr>
                <a:schemeClr val="accent4"/>
              </a:buClr>
              <a:defRPr sz="1600" b="0" i="0">
                <a:solidFill>
                  <a:schemeClr val="tx1"/>
                </a:solidFill>
                <a:latin typeface="+mn-lt"/>
                <a:ea typeface="Segoe UI" panose="020B0502040204020203" pitchFamily="34" charset="0"/>
                <a:cs typeface="Segoe UI" panose="020B0502040204020203" pitchFamily="34" charset="0"/>
              </a:defRPr>
            </a:lvl4pPr>
            <a:lvl5pPr>
              <a:buClr>
                <a:schemeClr val="accent4"/>
              </a:buClr>
              <a:defRPr sz="1600" b="0" i="0">
                <a:solidFill>
                  <a:schemeClr val="tx1"/>
                </a:solidFill>
                <a:latin typeface="+mn-lt"/>
                <a:ea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1">
            <a:extLst>
              <a:ext uri="{FF2B5EF4-FFF2-40B4-BE49-F238E27FC236}">
                <a16:creationId xmlns:a16="http://schemas.microsoft.com/office/drawing/2014/main" id="{EBAF36D2-4B3A-4596-9433-7E966D1C934B}"/>
              </a:ext>
            </a:extLst>
          </p:cNvPr>
          <p:cNvSpPr>
            <a:spLocks noGrp="1"/>
          </p:cNvSpPr>
          <p:nvPr>
            <p:ph type="sldNum" sz="quarter" idx="4"/>
          </p:nvPr>
        </p:nvSpPr>
        <p:spPr>
          <a:xfrm>
            <a:off x="8608358" y="6478906"/>
            <a:ext cx="3580467" cy="365125"/>
          </a:xfrm>
          <a:prstGeom prst="rect">
            <a:avLst/>
          </a:prstGeom>
        </p:spPr>
        <p:txBody>
          <a:bodyPr/>
          <a:lstStyle>
            <a:lvl1pPr>
              <a:defRPr sz="1200">
                <a:solidFill>
                  <a:schemeClr val="tx2"/>
                </a:solidFill>
              </a:defRPr>
            </a:lvl1pPr>
          </a:lstStyle>
          <a:p>
            <a:pPr algn="r"/>
            <a:fld id="{02C8D0DF-C1CD-41D2-A83F-355550C212EF}" type="slidenum">
              <a:rPr lang="en-US" smtClean="0">
                <a:latin typeface="Segoe UI Semilight" panose="020B0402040204020203" pitchFamily="34" charset="0"/>
                <a:cs typeface="Segoe UI Semilight" panose="020B0402040204020203" pitchFamily="34" charset="0"/>
              </a:rPr>
              <a:pPr algn="r"/>
              <a:t>‹#›</a:t>
            </a:fld>
            <a:endParaRPr lang="en-US" dirty="0">
              <a:solidFill>
                <a:schemeClr val="tx2"/>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9591758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ext Layout navy title">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5803F3F-5374-CC49-BF33-C6CA3F748078}"/>
              </a:ext>
            </a:extLst>
          </p:cNvPr>
          <p:cNvSpPr/>
          <p:nvPr userDrawn="1"/>
        </p:nvSpPr>
        <p:spPr>
          <a:xfrm>
            <a:off x="0" y="1"/>
            <a:ext cx="12188825" cy="12263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Segoe UI"/>
              <a:ea typeface="+mn-ea"/>
              <a:cs typeface="+mn-cs"/>
            </a:endParaRPr>
          </a:p>
        </p:txBody>
      </p:sp>
      <p:sp>
        <p:nvSpPr>
          <p:cNvPr id="2" name="Title 1">
            <a:extLst>
              <a:ext uri="{FF2B5EF4-FFF2-40B4-BE49-F238E27FC236}">
                <a16:creationId xmlns:a16="http://schemas.microsoft.com/office/drawing/2014/main" id="{81909629-14E4-8440-B844-14B6A5FA6F25}"/>
              </a:ext>
            </a:extLst>
          </p:cNvPr>
          <p:cNvSpPr>
            <a:spLocks noGrp="1"/>
          </p:cNvSpPr>
          <p:nvPr>
            <p:ph type="title" hasCustomPrompt="1"/>
          </p:nvPr>
        </p:nvSpPr>
        <p:spPr>
          <a:xfrm>
            <a:off x="837982" y="1"/>
            <a:ext cx="11350843" cy="1226372"/>
          </a:xfrm>
          <a:noFill/>
        </p:spPr>
        <p:txBody>
          <a:bodyPr anchor="ctr"/>
          <a:lstStyle>
            <a:lvl1pPr marL="0" algn="l">
              <a:defRPr>
                <a:solidFill>
                  <a:schemeClr val="bg1"/>
                </a:solidFill>
                <a:latin typeface="+mj-lt"/>
                <a:cs typeface="Segoe UI" panose="020B0502040204020203" pitchFamily="34" charset="0"/>
              </a:defRPr>
            </a:lvl1pPr>
          </a:lstStyle>
          <a:p>
            <a:r>
              <a:rPr lang="en-US" dirty="0"/>
              <a:t>CLICK TO EDIT MASTER TITLE STYLE</a:t>
            </a:r>
          </a:p>
        </p:txBody>
      </p:sp>
      <p:sp>
        <p:nvSpPr>
          <p:cNvPr id="7" name="Slide Number Placeholder 1">
            <a:extLst>
              <a:ext uri="{FF2B5EF4-FFF2-40B4-BE49-F238E27FC236}">
                <a16:creationId xmlns:a16="http://schemas.microsoft.com/office/drawing/2014/main" id="{AE26105A-D9AB-4262-B1EB-BF91C9F80603}"/>
              </a:ext>
            </a:extLst>
          </p:cNvPr>
          <p:cNvSpPr>
            <a:spLocks noGrp="1"/>
          </p:cNvSpPr>
          <p:nvPr>
            <p:ph type="sldNum" sz="quarter" idx="4"/>
          </p:nvPr>
        </p:nvSpPr>
        <p:spPr>
          <a:xfrm>
            <a:off x="8608358" y="6478906"/>
            <a:ext cx="3580467" cy="365125"/>
          </a:xfrm>
          <a:prstGeom prst="rect">
            <a:avLst/>
          </a:prstGeom>
        </p:spPr>
        <p:txBody>
          <a:bodyPr/>
          <a:lstStyle>
            <a:lvl1pPr>
              <a:defRPr sz="1200">
                <a:solidFill>
                  <a:schemeClr val="tx2"/>
                </a:solidFill>
              </a:defRPr>
            </a:lvl1pPr>
          </a:lstStyle>
          <a:p>
            <a:pPr algn="r"/>
            <a:fld id="{02C8D0DF-C1CD-41D2-A83F-355550C212EF}" type="slidenum">
              <a:rPr lang="en-US" smtClean="0">
                <a:latin typeface="Segoe UI Semilight" panose="020B0402040204020203" pitchFamily="34" charset="0"/>
                <a:cs typeface="Segoe UI Semilight" panose="020B0402040204020203" pitchFamily="34" charset="0"/>
              </a:rPr>
              <a:pPr algn="r"/>
              <a:t>‹#›</a:t>
            </a:fld>
            <a:endParaRPr lang="en-US" dirty="0">
              <a:solidFill>
                <a:schemeClr val="tx2"/>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1812323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Layout aqua title">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9449F2-239A-5545-956A-576244A4F2B2}"/>
              </a:ext>
            </a:extLst>
          </p:cNvPr>
          <p:cNvSpPr/>
          <p:nvPr userDrawn="1"/>
        </p:nvSpPr>
        <p:spPr>
          <a:xfrm>
            <a:off x="0" y="1"/>
            <a:ext cx="12188825" cy="12263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Segoe UI"/>
              <a:ea typeface="+mn-ea"/>
              <a:cs typeface="+mn-cs"/>
            </a:endParaRPr>
          </a:p>
        </p:txBody>
      </p:sp>
      <p:sp>
        <p:nvSpPr>
          <p:cNvPr id="2" name="Title 1">
            <a:extLst>
              <a:ext uri="{FF2B5EF4-FFF2-40B4-BE49-F238E27FC236}">
                <a16:creationId xmlns:a16="http://schemas.microsoft.com/office/drawing/2014/main" id="{81909629-14E4-8440-B844-14B6A5FA6F25}"/>
              </a:ext>
            </a:extLst>
          </p:cNvPr>
          <p:cNvSpPr>
            <a:spLocks noGrp="1"/>
          </p:cNvSpPr>
          <p:nvPr>
            <p:ph type="title" hasCustomPrompt="1"/>
          </p:nvPr>
        </p:nvSpPr>
        <p:spPr>
          <a:xfrm>
            <a:off x="837982" y="1"/>
            <a:ext cx="11350843" cy="1226372"/>
          </a:xfrm>
          <a:noFill/>
        </p:spPr>
        <p:txBody>
          <a:bodyPr anchor="ctr"/>
          <a:lstStyle>
            <a:lvl1pPr marL="0" algn="l">
              <a:defRPr>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Content Placeholder 2">
            <a:extLst>
              <a:ext uri="{FF2B5EF4-FFF2-40B4-BE49-F238E27FC236}">
                <a16:creationId xmlns:a16="http://schemas.microsoft.com/office/drawing/2014/main" id="{72297972-09DD-384E-AF39-91A51D778F9B}"/>
              </a:ext>
            </a:extLst>
          </p:cNvPr>
          <p:cNvSpPr>
            <a:spLocks noGrp="1"/>
          </p:cNvSpPr>
          <p:nvPr>
            <p:ph sz="half" idx="1" hasCustomPrompt="1"/>
          </p:nvPr>
        </p:nvSpPr>
        <p:spPr>
          <a:xfrm>
            <a:off x="837982" y="1828800"/>
            <a:ext cx="10512862" cy="4348164"/>
          </a:xfrm>
        </p:spPr>
        <p:txBody>
          <a:bodyPr/>
          <a:lstStyle>
            <a:lvl1pPr>
              <a:buClr>
                <a:schemeClr val="accent4"/>
              </a:buClr>
              <a:defRPr sz="1999" b="0" i="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buClr>
                <a:schemeClr val="accent4"/>
              </a:buClr>
              <a:defRPr sz="1799" b="0" i="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a:buClr>
                <a:schemeClr val="accent4"/>
              </a:buClr>
              <a:defRPr sz="1600" b="0" i="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a:buClr>
                <a:schemeClr val="accent4"/>
              </a:buClr>
              <a:defRPr sz="1600" b="0" i="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a:buClr>
                <a:schemeClr val="accent4"/>
              </a:buClr>
              <a:defRPr sz="1600" b="0" i="0">
                <a:solidFill>
                  <a:schemeClr val="tx1"/>
                </a:solidFill>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1">
            <a:extLst>
              <a:ext uri="{FF2B5EF4-FFF2-40B4-BE49-F238E27FC236}">
                <a16:creationId xmlns:a16="http://schemas.microsoft.com/office/drawing/2014/main" id="{2A6B64B3-4104-4A45-9F0F-6DAAD9E29DE8}"/>
              </a:ext>
            </a:extLst>
          </p:cNvPr>
          <p:cNvSpPr>
            <a:spLocks noGrp="1"/>
          </p:cNvSpPr>
          <p:nvPr>
            <p:ph type="sldNum" sz="quarter" idx="4"/>
          </p:nvPr>
        </p:nvSpPr>
        <p:spPr>
          <a:xfrm>
            <a:off x="8608358" y="6478906"/>
            <a:ext cx="3580467" cy="365125"/>
          </a:xfrm>
          <a:prstGeom prst="rect">
            <a:avLst/>
          </a:prstGeom>
        </p:spPr>
        <p:txBody>
          <a:bodyPr/>
          <a:lstStyle>
            <a:lvl1pPr>
              <a:defRPr sz="1200">
                <a:solidFill>
                  <a:schemeClr val="tx2"/>
                </a:solidFill>
              </a:defRPr>
            </a:lvl1pPr>
          </a:lstStyle>
          <a:p>
            <a:pPr algn="r"/>
            <a:fld id="{02C8D0DF-C1CD-41D2-A83F-355550C212EF}" type="slidenum">
              <a:rPr lang="en-US" smtClean="0">
                <a:latin typeface="Segoe UI Semilight" panose="020B0402040204020203" pitchFamily="34" charset="0"/>
                <a:cs typeface="Segoe UI Semilight" panose="020B0402040204020203" pitchFamily="34" charset="0"/>
              </a:rPr>
              <a:pPr algn="r"/>
              <a:t>‹#›</a:t>
            </a:fld>
            <a:endParaRPr lang="en-US" dirty="0">
              <a:solidFill>
                <a:schemeClr val="tx2"/>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767098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Layout berry title">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47EE5D4-3F01-2A45-B2B7-AEC6EC7DD887}"/>
              </a:ext>
            </a:extLst>
          </p:cNvPr>
          <p:cNvSpPr/>
          <p:nvPr userDrawn="1"/>
        </p:nvSpPr>
        <p:spPr>
          <a:xfrm>
            <a:off x="0" y="1"/>
            <a:ext cx="12188825" cy="122637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Segoe UI"/>
              <a:ea typeface="+mn-ea"/>
              <a:cs typeface="+mn-cs"/>
            </a:endParaRPr>
          </a:p>
        </p:txBody>
      </p:sp>
      <p:sp>
        <p:nvSpPr>
          <p:cNvPr id="2" name="Title 1">
            <a:extLst>
              <a:ext uri="{FF2B5EF4-FFF2-40B4-BE49-F238E27FC236}">
                <a16:creationId xmlns:a16="http://schemas.microsoft.com/office/drawing/2014/main" id="{81909629-14E4-8440-B844-14B6A5FA6F25}"/>
              </a:ext>
            </a:extLst>
          </p:cNvPr>
          <p:cNvSpPr>
            <a:spLocks noGrp="1"/>
          </p:cNvSpPr>
          <p:nvPr>
            <p:ph type="title" hasCustomPrompt="1"/>
          </p:nvPr>
        </p:nvSpPr>
        <p:spPr>
          <a:xfrm>
            <a:off x="837982" y="1"/>
            <a:ext cx="11350843" cy="1226372"/>
          </a:xfrm>
          <a:noFill/>
        </p:spPr>
        <p:txBody>
          <a:bodyPr anchor="ctr"/>
          <a:lstStyle>
            <a:lvl1pPr marL="0" algn="l">
              <a:defRPr>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Content Placeholder 2">
            <a:extLst>
              <a:ext uri="{FF2B5EF4-FFF2-40B4-BE49-F238E27FC236}">
                <a16:creationId xmlns:a16="http://schemas.microsoft.com/office/drawing/2014/main" id="{72297972-09DD-384E-AF39-91A51D778F9B}"/>
              </a:ext>
            </a:extLst>
          </p:cNvPr>
          <p:cNvSpPr>
            <a:spLocks noGrp="1"/>
          </p:cNvSpPr>
          <p:nvPr>
            <p:ph sz="half" idx="1" hasCustomPrompt="1"/>
          </p:nvPr>
        </p:nvSpPr>
        <p:spPr>
          <a:xfrm>
            <a:off x="837982" y="1828800"/>
            <a:ext cx="10512862" cy="4348164"/>
          </a:xfrm>
        </p:spPr>
        <p:txBody>
          <a:bodyPr/>
          <a:lstStyle>
            <a:lvl1pPr>
              <a:buClr>
                <a:schemeClr val="accent4"/>
              </a:buClr>
              <a:defRPr sz="1999" b="0" i="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buClr>
                <a:schemeClr val="accent4"/>
              </a:buClr>
              <a:defRPr sz="1799" b="0" i="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a:buClr>
                <a:schemeClr val="accent4"/>
              </a:buClr>
              <a:defRPr sz="1600" b="0" i="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a:buClr>
                <a:schemeClr val="accent4"/>
              </a:buClr>
              <a:defRPr sz="1600" b="0" i="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a:buClr>
                <a:schemeClr val="accent4"/>
              </a:buClr>
              <a:defRPr sz="1600" b="0" i="0">
                <a:solidFill>
                  <a:schemeClr val="tx1"/>
                </a:solidFill>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1">
            <a:extLst>
              <a:ext uri="{FF2B5EF4-FFF2-40B4-BE49-F238E27FC236}">
                <a16:creationId xmlns:a16="http://schemas.microsoft.com/office/drawing/2014/main" id="{38E40A68-B72B-4496-AEE7-D8053C2BC0C9}"/>
              </a:ext>
            </a:extLst>
          </p:cNvPr>
          <p:cNvSpPr>
            <a:spLocks noGrp="1"/>
          </p:cNvSpPr>
          <p:nvPr>
            <p:ph type="sldNum" sz="quarter" idx="4"/>
          </p:nvPr>
        </p:nvSpPr>
        <p:spPr>
          <a:xfrm>
            <a:off x="8608358" y="6478906"/>
            <a:ext cx="3580467" cy="365125"/>
          </a:xfrm>
          <a:prstGeom prst="rect">
            <a:avLst/>
          </a:prstGeom>
        </p:spPr>
        <p:txBody>
          <a:bodyPr/>
          <a:lstStyle>
            <a:lvl1pPr>
              <a:defRPr sz="1200">
                <a:solidFill>
                  <a:schemeClr val="tx2"/>
                </a:solidFill>
              </a:defRPr>
            </a:lvl1pPr>
          </a:lstStyle>
          <a:p>
            <a:pPr algn="r"/>
            <a:fld id="{02C8D0DF-C1CD-41D2-A83F-355550C212EF}" type="slidenum">
              <a:rPr lang="en-US" smtClean="0">
                <a:latin typeface="Segoe UI Semilight" panose="020B0402040204020203" pitchFamily="34" charset="0"/>
                <a:cs typeface="Segoe UI Semilight" panose="020B0402040204020203" pitchFamily="34" charset="0"/>
              </a:rPr>
              <a:pPr algn="r"/>
              <a:t>‹#›</a:t>
            </a:fld>
            <a:endParaRPr lang="en-US" dirty="0">
              <a:solidFill>
                <a:schemeClr val="tx2"/>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6964602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Layout orange titl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A822EF-BD4B-D648-B90B-F6081716C7B7}"/>
              </a:ext>
            </a:extLst>
          </p:cNvPr>
          <p:cNvSpPr/>
          <p:nvPr userDrawn="1"/>
        </p:nvSpPr>
        <p:spPr>
          <a:xfrm>
            <a:off x="0" y="1"/>
            <a:ext cx="12188825" cy="122637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Segoe UI"/>
              <a:ea typeface="+mn-ea"/>
              <a:cs typeface="+mn-cs"/>
            </a:endParaRPr>
          </a:p>
        </p:txBody>
      </p:sp>
      <p:sp>
        <p:nvSpPr>
          <p:cNvPr id="2" name="Title 1">
            <a:extLst>
              <a:ext uri="{FF2B5EF4-FFF2-40B4-BE49-F238E27FC236}">
                <a16:creationId xmlns:a16="http://schemas.microsoft.com/office/drawing/2014/main" id="{81909629-14E4-8440-B844-14B6A5FA6F25}"/>
              </a:ext>
            </a:extLst>
          </p:cNvPr>
          <p:cNvSpPr>
            <a:spLocks noGrp="1"/>
          </p:cNvSpPr>
          <p:nvPr>
            <p:ph type="title" hasCustomPrompt="1"/>
          </p:nvPr>
        </p:nvSpPr>
        <p:spPr>
          <a:xfrm>
            <a:off x="837982" y="0"/>
            <a:ext cx="11350843" cy="1226372"/>
          </a:xfrm>
          <a:noFill/>
        </p:spPr>
        <p:txBody>
          <a:bodyPr anchor="ctr"/>
          <a:lstStyle>
            <a:lvl1pPr marL="0" algn="l">
              <a:defRPr>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Content Placeholder 2">
            <a:extLst>
              <a:ext uri="{FF2B5EF4-FFF2-40B4-BE49-F238E27FC236}">
                <a16:creationId xmlns:a16="http://schemas.microsoft.com/office/drawing/2014/main" id="{72297972-09DD-384E-AF39-91A51D778F9B}"/>
              </a:ext>
            </a:extLst>
          </p:cNvPr>
          <p:cNvSpPr>
            <a:spLocks noGrp="1"/>
          </p:cNvSpPr>
          <p:nvPr>
            <p:ph sz="half" idx="1" hasCustomPrompt="1"/>
          </p:nvPr>
        </p:nvSpPr>
        <p:spPr>
          <a:xfrm>
            <a:off x="837982" y="1892323"/>
            <a:ext cx="10512862" cy="4284641"/>
          </a:xfrm>
        </p:spPr>
        <p:txBody>
          <a:bodyPr/>
          <a:lstStyle>
            <a:lvl1pPr>
              <a:buClr>
                <a:schemeClr val="accent4"/>
              </a:buClr>
              <a:defRPr sz="1999" b="0" i="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buClr>
                <a:schemeClr val="accent4"/>
              </a:buClr>
              <a:defRPr sz="1799" b="0" i="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a:buClr>
                <a:schemeClr val="accent4"/>
              </a:buClr>
              <a:defRPr sz="1600" b="0" i="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a:buClr>
                <a:schemeClr val="accent4"/>
              </a:buClr>
              <a:defRPr sz="1600" b="0" i="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a:buClr>
                <a:schemeClr val="accent4"/>
              </a:buClr>
              <a:defRPr sz="1600" b="0" i="0">
                <a:solidFill>
                  <a:schemeClr val="tx1"/>
                </a:solidFill>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1">
            <a:extLst>
              <a:ext uri="{FF2B5EF4-FFF2-40B4-BE49-F238E27FC236}">
                <a16:creationId xmlns:a16="http://schemas.microsoft.com/office/drawing/2014/main" id="{1E361971-FDEC-4A6C-8EAB-6E60E0080D93}"/>
              </a:ext>
            </a:extLst>
          </p:cNvPr>
          <p:cNvSpPr>
            <a:spLocks noGrp="1"/>
          </p:cNvSpPr>
          <p:nvPr>
            <p:ph type="sldNum" sz="quarter" idx="4"/>
          </p:nvPr>
        </p:nvSpPr>
        <p:spPr>
          <a:xfrm>
            <a:off x="8608358" y="6478906"/>
            <a:ext cx="3580467" cy="365125"/>
          </a:xfrm>
          <a:prstGeom prst="rect">
            <a:avLst/>
          </a:prstGeom>
        </p:spPr>
        <p:txBody>
          <a:bodyPr/>
          <a:lstStyle>
            <a:lvl1pPr>
              <a:defRPr sz="1200">
                <a:solidFill>
                  <a:schemeClr val="tx2"/>
                </a:solidFill>
              </a:defRPr>
            </a:lvl1pPr>
          </a:lstStyle>
          <a:p>
            <a:pPr algn="r"/>
            <a:fld id="{02C8D0DF-C1CD-41D2-A83F-355550C212EF}" type="slidenum">
              <a:rPr lang="en-US" smtClean="0">
                <a:latin typeface="Segoe UI Semilight" panose="020B0402040204020203" pitchFamily="34" charset="0"/>
                <a:cs typeface="Segoe UI Semilight" panose="020B0402040204020203" pitchFamily="34" charset="0"/>
              </a:rPr>
              <a:pPr algn="r"/>
              <a:t>‹#›</a:t>
            </a:fld>
            <a:endParaRPr lang="en-US" dirty="0">
              <a:solidFill>
                <a:schemeClr val="tx2"/>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4129632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2 solid Nav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95DB3B5-4A94-D64B-8620-90148DEC60C0}"/>
              </a:ext>
            </a:extLst>
          </p:cNvPr>
          <p:cNvSpPr>
            <a:spLocks noGrp="1"/>
          </p:cNvSpPr>
          <p:nvPr>
            <p:ph type="body" sz="quarter" idx="11" hasCustomPrompt="1"/>
          </p:nvPr>
        </p:nvSpPr>
        <p:spPr>
          <a:xfrm>
            <a:off x="713809" y="1006404"/>
            <a:ext cx="10746977" cy="801848"/>
          </a:xfrm>
          <a:noFill/>
        </p:spPr>
        <p:txBody>
          <a:bodyPr anchor="ctr"/>
          <a:lstStyle>
            <a:lvl1pPr marL="0" indent="0" algn="ctr">
              <a:buNone/>
              <a:defRPr sz="3199" b="0" cap="all" baseline="0">
                <a:solidFill>
                  <a:schemeClr val="bg1"/>
                </a:solidFill>
                <a:latin typeface="+mj-lt"/>
              </a:defRPr>
            </a:lvl1pPr>
          </a:lstStyle>
          <a:p>
            <a:pPr lvl="0"/>
            <a:r>
              <a:rPr lang="en-US"/>
              <a:t>CLICK TO EDIT MASTER TEXT STYLES</a:t>
            </a:r>
          </a:p>
        </p:txBody>
      </p:sp>
      <p:sp>
        <p:nvSpPr>
          <p:cNvPr id="5" name="Text Placeholder 4">
            <a:extLst>
              <a:ext uri="{FF2B5EF4-FFF2-40B4-BE49-F238E27FC236}">
                <a16:creationId xmlns:a16="http://schemas.microsoft.com/office/drawing/2014/main" id="{A7CDB2D1-FB28-3E49-83FB-1D3887DDCF62}"/>
              </a:ext>
            </a:extLst>
          </p:cNvPr>
          <p:cNvSpPr>
            <a:spLocks noGrp="1"/>
          </p:cNvSpPr>
          <p:nvPr>
            <p:ph type="body" sz="quarter" idx="12"/>
          </p:nvPr>
        </p:nvSpPr>
        <p:spPr>
          <a:xfrm>
            <a:off x="713492" y="1973262"/>
            <a:ext cx="10746977" cy="3878334"/>
          </a:xfrm>
          <a:noFill/>
        </p:spPr>
        <p:txBody>
          <a:bodyPr>
            <a:noAutofit/>
          </a:bodyPr>
          <a:lstStyle>
            <a:lvl1pPr marL="0" indent="0" algn="l">
              <a:lnSpc>
                <a:spcPct val="100000"/>
              </a:lnSpc>
              <a:spcBef>
                <a:spcPts val="800"/>
              </a:spcBef>
              <a:spcAft>
                <a:spcPts val="200"/>
              </a:spcAft>
              <a:buNone/>
              <a:defRPr sz="1799" b="0" i="0">
                <a:solidFill>
                  <a:schemeClr val="bg1"/>
                </a:solidFill>
                <a:latin typeface="+mn-lt"/>
                <a:ea typeface="Segoe UI" panose="020B0502040204020203" pitchFamily="34" charset="0"/>
                <a:cs typeface="Segoe UI" panose="020B0502040204020203" pitchFamily="34" charset="0"/>
              </a:defRPr>
            </a:lvl1pPr>
          </a:lstStyle>
          <a:p>
            <a:pPr lvl="0"/>
            <a:r>
              <a:rPr lang="en-US"/>
              <a:t>Click to edit Master text styles</a:t>
            </a:r>
          </a:p>
        </p:txBody>
      </p:sp>
      <p:sp>
        <p:nvSpPr>
          <p:cNvPr id="7" name="Rectangle 6">
            <a:extLst>
              <a:ext uri="{FF2B5EF4-FFF2-40B4-BE49-F238E27FC236}">
                <a16:creationId xmlns:a16="http://schemas.microsoft.com/office/drawing/2014/main" id="{E4387226-557E-FD4F-9486-AD5EBDAB654E}"/>
              </a:ext>
            </a:extLst>
          </p:cNvPr>
          <p:cNvSpPr/>
          <p:nvPr userDrawn="1"/>
        </p:nvSpPr>
        <p:spPr>
          <a:xfrm flipH="1">
            <a:off x="-3" y="839755"/>
            <a:ext cx="12188824" cy="5160044"/>
          </a:xfrm>
          <a:prstGeom prst="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sz="1799"/>
          </a:p>
        </p:txBody>
      </p:sp>
      <p:sp>
        <p:nvSpPr>
          <p:cNvPr id="6" name="Slide Number Placeholder 1">
            <a:extLst>
              <a:ext uri="{FF2B5EF4-FFF2-40B4-BE49-F238E27FC236}">
                <a16:creationId xmlns:a16="http://schemas.microsoft.com/office/drawing/2014/main" id="{DD01AA49-B2E4-4963-AAF8-C0F93BC30135}"/>
              </a:ext>
            </a:extLst>
          </p:cNvPr>
          <p:cNvSpPr>
            <a:spLocks noGrp="1"/>
          </p:cNvSpPr>
          <p:nvPr>
            <p:ph type="sldNum" sz="quarter" idx="4"/>
          </p:nvPr>
        </p:nvSpPr>
        <p:spPr>
          <a:xfrm>
            <a:off x="8608358" y="6478906"/>
            <a:ext cx="3580467" cy="365125"/>
          </a:xfrm>
          <a:prstGeom prst="rect">
            <a:avLst/>
          </a:prstGeom>
        </p:spPr>
        <p:txBody>
          <a:bodyPr/>
          <a:lstStyle>
            <a:lvl1pPr>
              <a:defRPr sz="1200">
                <a:solidFill>
                  <a:schemeClr val="tx2"/>
                </a:solidFill>
              </a:defRPr>
            </a:lvl1pPr>
          </a:lstStyle>
          <a:p>
            <a:pPr algn="r"/>
            <a:fld id="{02C8D0DF-C1CD-41D2-A83F-355550C212EF}" type="slidenum">
              <a:rPr lang="en-US" smtClean="0">
                <a:latin typeface="Segoe UI Semilight" panose="020B0402040204020203" pitchFamily="34" charset="0"/>
                <a:cs typeface="Segoe UI Semilight" panose="020B0402040204020203" pitchFamily="34" charset="0"/>
              </a:rPr>
              <a:pPr algn="r"/>
              <a:t>‹#›</a:t>
            </a:fld>
            <a:endParaRPr lang="en-US" dirty="0">
              <a:solidFill>
                <a:schemeClr val="tx2"/>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4695269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ext 2 solid Nav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BFC0A6-B214-4AF7-A823-D09EAF0D20FB}"/>
              </a:ext>
            </a:extLst>
          </p:cNvPr>
          <p:cNvSpPr/>
          <p:nvPr userDrawn="1"/>
        </p:nvSpPr>
        <p:spPr>
          <a:xfrm flipH="1">
            <a:off x="-3" y="839755"/>
            <a:ext cx="12188824" cy="5160044"/>
          </a:xfrm>
          <a:prstGeom prst="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sz="1799" dirty="0">
              <a:latin typeface="+mj-lt"/>
            </a:endParaRPr>
          </a:p>
        </p:txBody>
      </p:sp>
      <p:sp>
        <p:nvSpPr>
          <p:cNvPr id="3" name="Text Placeholder 2">
            <a:extLst>
              <a:ext uri="{FF2B5EF4-FFF2-40B4-BE49-F238E27FC236}">
                <a16:creationId xmlns:a16="http://schemas.microsoft.com/office/drawing/2014/main" id="{595DB3B5-4A94-D64B-8620-90148DEC60C0}"/>
              </a:ext>
            </a:extLst>
          </p:cNvPr>
          <p:cNvSpPr>
            <a:spLocks noGrp="1"/>
          </p:cNvSpPr>
          <p:nvPr>
            <p:ph type="body" sz="quarter" idx="11" hasCustomPrompt="1"/>
          </p:nvPr>
        </p:nvSpPr>
        <p:spPr>
          <a:xfrm>
            <a:off x="713809" y="1006404"/>
            <a:ext cx="10746977" cy="801848"/>
          </a:xfrm>
          <a:noFill/>
        </p:spPr>
        <p:txBody>
          <a:bodyPr anchor="ctr"/>
          <a:lstStyle>
            <a:lvl1pPr marL="0" indent="0" algn="ctr">
              <a:buNone/>
              <a:defRPr sz="3199" b="0" cap="all" baseline="0">
                <a:solidFill>
                  <a:schemeClr val="bg1"/>
                </a:solidFill>
                <a:latin typeface="+mj-lt"/>
              </a:defRPr>
            </a:lvl1pPr>
          </a:lstStyle>
          <a:p>
            <a:pPr lvl="0"/>
            <a:r>
              <a:rPr lang="en-US"/>
              <a:t>CLICK TO EDIT MASTER TEXT STYLES</a:t>
            </a:r>
          </a:p>
        </p:txBody>
      </p:sp>
      <p:sp>
        <p:nvSpPr>
          <p:cNvPr id="14" name="Text Placeholder 4">
            <a:extLst>
              <a:ext uri="{FF2B5EF4-FFF2-40B4-BE49-F238E27FC236}">
                <a16:creationId xmlns:a16="http://schemas.microsoft.com/office/drawing/2014/main" id="{A7CDB2D1-FB28-3E49-83FB-1D3887DDCF62}"/>
              </a:ext>
            </a:extLst>
          </p:cNvPr>
          <p:cNvSpPr>
            <a:spLocks noGrp="1"/>
          </p:cNvSpPr>
          <p:nvPr>
            <p:ph type="body" sz="quarter" idx="12"/>
          </p:nvPr>
        </p:nvSpPr>
        <p:spPr>
          <a:xfrm>
            <a:off x="1018213" y="1956890"/>
            <a:ext cx="4841311" cy="3878334"/>
          </a:xfrm>
          <a:noFill/>
        </p:spPr>
        <p:txBody>
          <a:bodyPr>
            <a:noAutofit/>
          </a:bodyPr>
          <a:lstStyle>
            <a:lvl1pPr marL="285664" indent="-285664" algn="l">
              <a:lnSpc>
                <a:spcPct val="100000"/>
              </a:lnSpc>
              <a:spcBef>
                <a:spcPts val="800"/>
              </a:spcBef>
              <a:spcAft>
                <a:spcPts val="200"/>
              </a:spcAft>
              <a:buFont typeface="Wingdings" panose="05000000000000000000" pitchFamily="2" charset="2"/>
              <a:buChar char="§"/>
              <a:defRPr sz="1799" b="0" i="0">
                <a:solidFill>
                  <a:schemeClr val="bg1"/>
                </a:solidFill>
                <a:latin typeface="+mn-lt"/>
                <a:ea typeface="Segoe UI" panose="020B0502040204020203" pitchFamily="34" charset="0"/>
                <a:cs typeface="Segoe UI" panose="020B0502040204020203" pitchFamily="34" charset="0"/>
              </a:defRPr>
            </a:lvl1pPr>
          </a:lstStyle>
          <a:p>
            <a:pPr lvl="0"/>
            <a:r>
              <a:rPr lang="en-US"/>
              <a:t>Click to edit Master text styles</a:t>
            </a:r>
          </a:p>
        </p:txBody>
      </p:sp>
      <p:sp>
        <p:nvSpPr>
          <p:cNvPr id="16" name="Text Placeholder 4">
            <a:extLst>
              <a:ext uri="{FF2B5EF4-FFF2-40B4-BE49-F238E27FC236}">
                <a16:creationId xmlns:a16="http://schemas.microsoft.com/office/drawing/2014/main" id="{A7CDB2D1-FB28-3E49-83FB-1D3887DDCF62}"/>
              </a:ext>
            </a:extLst>
          </p:cNvPr>
          <p:cNvSpPr>
            <a:spLocks noGrp="1"/>
          </p:cNvSpPr>
          <p:nvPr>
            <p:ph type="body" sz="quarter" idx="13"/>
          </p:nvPr>
        </p:nvSpPr>
        <p:spPr>
          <a:xfrm>
            <a:off x="6306385" y="1956890"/>
            <a:ext cx="5361875" cy="3878334"/>
          </a:xfrm>
          <a:noFill/>
        </p:spPr>
        <p:txBody>
          <a:bodyPr>
            <a:noAutofit/>
          </a:bodyPr>
          <a:lstStyle>
            <a:lvl1pPr marL="285664" indent="-285664" algn="l">
              <a:lnSpc>
                <a:spcPct val="100000"/>
              </a:lnSpc>
              <a:spcBef>
                <a:spcPts val="800"/>
              </a:spcBef>
              <a:spcAft>
                <a:spcPts val="200"/>
              </a:spcAft>
              <a:buFont typeface="Wingdings" panose="05000000000000000000" pitchFamily="2" charset="2"/>
              <a:buChar char="§"/>
              <a:defRPr sz="1799" b="0" i="0">
                <a:solidFill>
                  <a:schemeClr val="bg1"/>
                </a:solidFill>
                <a:latin typeface="+mn-lt"/>
                <a:ea typeface="Segoe UI" panose="020B0502040204020203" pitchFamily="34" charset="0"/>
                <a:cs typeface="Segoe UI" panose="020B0502040204020203" pitchFamily="34" charset="0"/>
              </a:defRPr>
            </a:lvl1pPr>
          </a:lstStyle>
          <a:p>
            <a:pPr lvl="0"/>
            <a:r>
              <a:rPr lang="en-US"/>
              <a:t>Click to edit Master text styles</a:t>
            </a:r>
          </a:p>
        </p:txBody>
      </p:sp>
      <p:sp>
        <p:nvSpPr>
          <p:cNvPr id="8" name="Slide Number Placeholder 1">
            <a:extLst>
              <a:ext uri="{FF2B5EF4-FFF2-40B4-BE49-F238E27FC236}">
                <a16:creationId xmlns:a16="http://schemas.microsoft.com/office/drawing/2014/main" id="{2832445C-5833-4F92-A025-FE2CB3A61F2B}"/>
              </a:ext>
            </a:extLst>
          </p:cNvPr>
          <p:cNvSpPr>
            <a:spLocks noGrp="1"/>
          </p:cNvSpPr>
          <p:nvPr>
            <p:ph type="sldNum" sz="quarter" idx="4"/>
          </p:nvPr>
        </p:nvSpPr>
        <p:spPr>
          <a:xfrm>
            <a:off x="8608358" y="6478906"/>
            <a:ext cx="3580467" cy="365125"/>
          </a:xfrm>
          <a:prstGeom prst="rect">
            <a:avLst/>
          </a:prstGeom>
        </p:spPr>
        <p:txBody>
          <a:bodyPr/>
          <a:lstStyle>
            <a:lvl1pPr>
              <a:defRPr sz="1200">
                <a:solidFill>
                  <a:schemeClr val="tx2"/>
                </a:solidFill>
              </a:defRPr>
            </a:lvl1pPr>
          </a:lstStyle>
          <a:p>
            <a:pPr algn="r"/>
            <a:fld id="{02C8D0DF-C1CD-41D2-A83F-355550C212EF}" type="slidenum">
              <a:rPr lang="en-US" smtClean="0">
                <a:latin typeface="Segoe UI Semilight" panose="020B0402040204020203" pitchFamily="34" charset="0"/>
                <a:cs typeface="Segoe UI Semilight" panose="020B0402040204020203" pitchFamily="34" charset="0"/>
              </a:rPr>
              <a:pPr algn="r"/>
              <a:t>‹#›</a:t>
            </a:fld>
            <a:endParaRPr lang="en-US" dirty="0">
              <a:solidFill>
                <a:schemeClr val="tx2"/>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7407368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6" name="Rectangle 5"/>
          <p:cNvSpPr/>
          <p:nvPr userDrawn="1"/>
        </p:nvSpPr>
        <p:spPr>
          <a:xfrm>
            <a:off x="22406" y="858201"/>
            <a:ext cx="12188825" cy="51415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srgbClr val="C11F59"/>
              </a:solidFill>
              <a:effectLst/>
              <a:uLnTx/>
              <a:uFillTx/>
              <a:latin typeface="Segoe UI"/>
              <a:ea typeface="+mn-ea"/>
              <a:cs typeface="+mn-cs"/>
            </a:endParaRPr>
          </a:p>
        </p:txBody>
      </p:sp>
      <p:sp>
        <p:nvSpPr>
          <p:cNvPr id="2" name="Title 1"/>
          <p:cNvSpPr>
            <a:spLocks noGrp="1"/>
          </p:cNvSpPr>
          <p:nvPr userDrawn="1">
            <p:ph type="ctrTitle" hasCustomPrompt="1"/>
          </p:nvPr>
        </p:nvSpPr>
        <p:spPr>
          <a:xfrm>
            <a:off x="1" y="2086585"/>
            <a:ext cx="12211230" cy="2684833"/>
          </a:xfrm>
        </p:spPr>
        <p:txBody>
          <a:bodyPr anchor="ctr">
            <a:noAutofit/>
          </a:bodyPr>
          <a:lstStyle>
            <a:lvl1pPr algn="ctr">
              <a:defRPr sz="14996">
                <a:solidFill>
                  <a:schemeClr val="bg1">
                    <a:alpha val="20000"/>
                  </a:schemeClr>
                </a:solidFill>
              </a:defRPr>
            </a:lvl1pPr>
          </a:lstStyle>
          <a:p>
            <a:r>
              <a:rPr lang="en-US"/>
              <a:t>Q&amp;A</a:t>
            </a:r>
            <a:endParaRPr lang="en-GB"/>
          </a:p>
        </p:txBody>
      </p:sp>
      <p:sp>
        <p:nvSpPr>
          <p:cNvPr id="5" name="Slide Number Placeholder 1">
            <a:extLst>
              <a:ext uri="{FF2B5EF4-FFF2-40B4-BE49-F238E27FC236}">
                <a16:creationId xmlns:a16="http://schemas.microsoft.com/office/drawing/2014/main" id="{83DE237A-84C3-4439-AC55-390D226719B1}"/>
              </a:ext>
            </a:extLst>
          </p:cNvPr>
          <p:cNvSpPr>
            <a:spLocks noGrp="1"/>
          </p:cNvSpPr>
          <p:nvPr>
            <p:ph type="sldNum" sz="quarter" idx="4"/>
          </p:nvPr>
        </p:nvSpPr>
        <p:spPr>
          <a:xfrm>
            <a:off x="8608358" y="6478906"/>
            <a:ext cx="3580467" cy="365125"/>
          </a:xfrm>
          <a:prstGeom prst="rect">
            <a:avLst/>
          </a:prstGeom>
        </p:spPr>
        <p:txBody>
          <a:bodyPr/>
          <a:lstStyle>
            <a:lvl1pPr>
              <a:defRPr sz="1200">
                <a:solidFill>
                  <a:schemeClr val="tx2"/>
                </a:solidFill>
              </a:defRPr>
            </a:lvl1pPr>
          </a:lstStyle>
          <a:p>
            <a:pPr algn="r"/>
            <a:fld id="{02C8D0DF-C1CD-41D2-A83F-355550C212EF}" type="slidenum">
              <a:rPr lang="en-US" smtClean="0">
                <a:latin typeface="Segoe UI Semilight" panose="020B0402040204020203" pitchFamily="34" charset="0"/>
                <a:cs typeface="Segoe UI Semilight" panose="020B0402040204020203" pitchFamily="34" charset="0"/>
              </a:rPr>
              <a:pPr algn="r"/>
              <a:t>‹#›</a:t>
            </a:fld>
            <a:endParaRPr lang="en-US" dirty="0">
              <a:solidFill>
                <a:schemeClr val="tx2"/>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40372977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609120" y="273600"/>
            <a:ext cx="10969560" cy="1144800"/>
          </a:xfrm>
          <a:prstGeom prst="rect">
            <a:avLst/>
          </a:prstGeom>
        </p:spPr>
        <p:txBody>
          <a:bodyPr lIns="0" tIns="0" rIns="0" bIns="0" anchor="ctr"/>
          <a:lstStyle/>
          <a:p>
            <a:pPr algn="ctr"/>
            <a:endParaRPr lang="en-US"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BBDB056-D6FF-214D-A655-59F564DBCE75}"/>
              </a:ext>
            </a:extLst>
          </p:cNvPr>
          <p:cNvSpPr/>
          <p:nvPr userDrawn="1"/>
        </p:nvSpPr>
        <p:spPr>
          <a:xfrm flipH="1">
            <a:off x="-1" y="839755"/>
            <a:ext cx="6243058" cy="5160045"/>
          </a:xfrm>
          <a:prstGeom prst="rect">
            <a:avLst/>
          </a:prstGeom>
          <a:gradFill flip="none" rotWithShape="1">
            <a:gsLst>
              <a:gs pos="72000">
                <a:schemeClr val="accent2">
                  <a:alpha val="85000"/>
                </a:schemeClr>
              </a:gs>
              <a:gs pos="3000">
                <a:srgbClr val="000000"/>
              </a:gs>
              <a:gs pos="42000">
                <a:schemeClr val="accent3"/>
              </a:gs>
              <a:gs pos="10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srgbClr val="FFFFFF"/>
              </a:solidFill>
              <a:effectLst/>
              <a:uLnTx/>
              <a:uFillTx/>
              <a:latin typeface="Segoe UI"/>
              <a:ea typeface="+mn-ea"/>
              <a:cs typeface="+mn-cs"/>
            </a:endParaRPr>
          </a:p>
        </p:txBody>
      </p:sp>
      <p:sp>
        <p:nvSpPr>
          <p:cNvPr id="10" name="Picture Placeholder 28"/>
          <p:cNvSpPr>
            <a:spLocks noGrp="1"/>
          </p:cNvSpPr>
          <p:nvPr>
            <p:ph type="pic" sz="quarter" idx="10" hasCustomPrompt="1"/>
          </p:nvPr>
        </p:nvSpPr>
        <p:spPr>
          <a:xfrm>
            <a:off x="6106978" y="839755"/>
            <a:ext cx="6081847" cy="5160045"/>
          </a:xfrm>
        </p:spPr>
        <p:txBody>
          <a:bodyPr/>
          <a:lstStyle>
            <a:lvl1pPr algn="ctr">
              <a:buNone/>
              <a:defRPr sz="1999">
                <a:solidFill>
                  <a:srgbClr val="FF0000"/>
                </a:solidFill>
              </a:defRPr>
            </a:lvl1pPr>
          </a:lstStyle>
          <a:p>
            <a:r>
              <a:rPr lang="en-GB" sz="1999"/>
              <a:t>Click icon to add photo</a:t>
            </a:r>
            <a:endParaRPr lang="en-GB"/>
          </a:p>
        </p:txBody>
      </p:sp>
      <p:sp>
        <p:nvSpPr>
          <p:cNvPr id="7" name="Title 2">
            <a:extLst>
              <a:ext uri="{FF2B5EF4-FFF2-40B4-BE49-F238E27FC236}">
                <a16:creationId xmlns:a16="http://schemas.microsoft.com/office/drawing/2014/main" id="{CA7075C9-2E63-2041-8F0B-10963D5EDFDA}"/>
              </a:ext>
            </a:extLst>
          </p:cNvPr>
          <p:cNvSpPr txBox="1">
            <a:spLocks/>
          </p:cNvSpPr>
          <p:nvPr userDrawn="1"/>
        </p:nvSpPr>
        <p:spPr>
          <a:xfrm>
            <a:off x="143366" y="2016651"/>
            <a:ext cx="5815891" cy="11884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Semibold" panose="020B0702040204020203" pitchFamily="34" charset="0"/>
                <a:ea typeface="+mj-ea"/>
                <a:cs typeface="Segoe UI Semibold" panose="020B0702040204020203" pitchFamily="34" charset="0"/>
              </a:defRPr>
            </a:lvl1pPr>
          </a:lstStyle>
          <a:p>
            <a:pPr marL="0" marR="0" lvl="0" indent="0" algn="ctr" defTabSz="914126" rtl="0" eaLnBrk="1" fontAlgn="auto" latinLnBrk="0" hangingPunct="1">
              <a:lnSpc>
                <a:spcPct val="90000"/>
              </a:lnSpc>
              <a:spcBef>
                <a:spcPct val="0"/>
              </a:spcBef>
              <a:spcAft>
                <a:spcPts val="0"/>
              </a:spcAft>
              <a:buClrTx/>
              <a:buSzTx/>
              <a:buFontTx/>
              <a:buNone/>
              <a:tabLst/>
              <a:defRPr/>
            </a:pPr>
            <a:r>
              <a:rPr kumimoji="0" lang="en-US" sz="6598" b="0" i="0" u="none" strike="noStrike" kern="1200" cap="all" spc="0" normalizeH="0" baseline="0" noProof="0" dirty="0">
                <a:ln>
                  <a:noFill/>
                </a:ln>
                <a:solidFill>
                  <a:srgbClr val="FFFFFF"/>
                </a:solidFill>
                <a:effectLst/>
                <a:uLnTx/>
                <a:uFillTx/>
                <a:latin typeface="Segoe UI" panose="020B0502040204020203" pitchFamily="34" charset="0"/>
                <a:ea typeface="+mj-ea"/>
                <a:cs typeface="Segoe UI" panose="020B0502040204020203" pitchFamily="34" charset="0"/>
              </a:rPr>
              <a:t>THANK YOU!</a:t>
            </a:r>
            <a:endParaRPr kumimoji="0" lang="en-GB" sz="6598" b="0" i="0" u="none" strike="noStrike" kern="1200" cap="all" spc="0" normalizeH="0" baseline="0" noProof="0" dirty="0">
              <a:ln>
                <a:noFill/>
              </a:ln>
              <a:solidFill>
                <a:srgbClr val="FFFFFF"/>
              </a:solidFill>
              <a:effectLst/>
              <a:uLnTx/>
              <a:uFillTx/>
              <a:latin typeface="Segoe UI" panose="020B0502040204020203" pitchFamily="34" charset="0"/>
              <a:ea typeface="+mj-ea"/>
              <a:cs typeface="Segoe UI" panose="020B0502040204020203" pitchFamily="34" charset="0"/>
            </a:endParaRPr>
          </a:p>
        </p:txBody>
      </p:sp>
      <p:sp>
        <p:nvSpPr>
          <p:cNvPr id="11" name="object 8">
            <a:extLst>
              <a:ext uri="{FF2B5EF4-FFF2-40B4-BE49-F238E27FC236}">
                <a16:creationId xmlns:a16="http://schemas.microsoft.com/office/drawing/2014/main" id="{8ED67F3F-B0B3-3F44-9718-CE2E064C3B66}"/>
              </a:ext>
            </a:extLst>
          </p:cNvPr>
          <p:cNvSpPr txBox="1"/>
          <p:nvPr/>
        </p:nvSpPr>
        <p:spPr>
          <a:xfrm>
            <a:off x="1226894" y="3368662"/>
            <a:ext cx="3574119" cy="1644040"/>
          </a:xfrm>
          <a:prstGeom prst="rect">
            <a:avLst/>
          </a:prstGeom>
        </p:spPr>
        <p:txBody>
          <a:bodyPr vert="horz" wrap="square" lIns="0" tIns="88877" rIns="0" bIns="0" rtlCol="0">
            <a:spAutoFit/>
          </a:bodyPr>
          <a:lstStyle/>
          <a:p>
            <a:pPr marL="0" marR="0" lvl="0" indent="0" algn="ctr" defTabSz="914126" rtl="0" eaLnBrk="1" fontAlgn="auto" latinLnBrk="0" hangingPunct="1">
              <a:lnSpc>
                <a:spcPct val="100000"/>
              </a:lnSpc>
              <a:spcBef>
                <a:spcPts val="700"/>
              </a:spcBef>
              <a:spcAft>
                <a:spcPts val="0"/>
              </a:spcAft>
              <a:buClrTx/>
              <a:buSzTx/>
              <a:buFontTx/>
              <a:buNone/>
              <a:tabLst/>
              <a:defRPr/>
            </a:pPr>
            <a:r>
              <a:rPr kumimoji="0" sz="9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Presented by</a:t>
            </a:r>
            <a:endParaRPr kumimoji="0" lang="en-US" sz="9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a:p>
            <a:pPr marL="0" marR="0" lvl="0" indent="0" algn="ctr" defTabSz="914126" rtl="0" eaLnBrk="1" fontAlgn="auto" latinLnBrk="0" hangingPunct="1">
              <a:lnSpc>
                <a:spcPct val="100000"/>
              </a:lnSpc>
              <a:spcBef>
                <a:spcPts val="70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a:p>
            <a:pPr marL="0" marR="0" lvl="0" indent="0" algn="ctr" defTabSz="914126" rtl="0" eaLnBrk="1" fontAlgn="auto" latinLnBrk="0" hangingPunct="1">
              <a:lnSpc>
                <a:spcPct val="100000"/>
              </a:lnSpc>
              <a:spcBef>
                <a:spcPts val="70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a:p>
            <a:pPr marL="0" marR="0" lvl="0" indent="0" algn="ctr" defTabSz="914126" rtl="0" eaLnBrk="1" fontAlgn="auto" latinLnBrk="0" hangingPunct="1">
              <a:lnSpc>
                <a:spcPct val="100000"/>
              </a:lnSpc>
              <a:spcBef>
                <a:spcPts val="70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a:p>
            <a:pPr marL="0" marR="0" lvl="0" indent="0" algn="ctr" defTabSz="914126" rtl="0" eaLnBrk="1" fontAlgn="auto" latinLnBrk="0" hangingPunct="1">
              <a:lnSpc>
                <a:spcPct val="100000"/>
              </a:lnSpc>
              <a:spcBef>
                <a:spcPts val="70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a:p>
            <a:pPr marL="0" marR="0" lvl="0" indent="0" algn="ctr" defTabSz="914126" rtl="0" eaLnBrk="1" fontAlgn="auto" latinLnBrk="0" hangingPunct="1">
              <a:lnSpc>
                <a:spcPct val="100000"/>
              </a:lnSpc>
              <a:spcBef>
                <a:spcPts val="70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hlinkClick r:id="rId2"/>
            </a:endParaRPr>
          </a:p>
          <a:p>
            <a:pPr marL="0" marR="0" lvl="0" indent="0" algn="ctr" defTabSz="914126" rtl="0" eaLnBrk="1" fontAlgn="auto" latinLnBrk="0" hangingPunct="1">
              <a:lnSpc>
                <a:spcPct val="100000"/>
              </a:lnSpc>
              <a:spcBef>
                <a:spcPts val="70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hlinkClick r:id="rId2"/>
              </a:rPr>
              <a:t>www.etapro.com</a:t>
            </a:r>
            <a:endParaRPr kumimoji="0" lang="en-US" sz="12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18" name="TextBox 17">
            <a:extLst>
              <a:ext uri="{FF2B5EF4-FFF2-40B4-BE49-F238E27FC236}">
                <a16:creationId xmlns:a16="http://schemas.microsoft.com/office/drawing/2014/main" id="{E2B48C91-A45C-6440-AFE0-58EA5E456F03}"/>
              </a:ext>
            </a:extLst>
          </p:cNvPr>
          <p:cNvSpPr txBox="1"/>
          <p:nvPr userDrawn="1"/>
        </p:nvSpPr>
        <p:spPr>
          <a:xfrm>
            <a:off x="508643" y="6156828"/>
            <a:ext cx="5928580" cy="338554"/>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63636"/>
                </a:solidFill>
                <a:effectLst/>
                <a:uLnTx/>
                <a:uFillTx/>
                <a:latin typeface="Segoe UI" panose="020B0502040204020203" pitchFamily="34" charset="0"/>
                <a:ea typeface="+mn-ea"/>
                <a:cs typeface="Segoe UI" panose="020B0502040204020203" pitchFamily="34" charset="0"/>
              </a:rPr>
              <a:t>©2022 EtaPRO LLC. All rights reserved. EtaPRO LLC and EtaPRO LLC with logo design are registered trademarks of EtaPRO LLC. All other trademarks are trademarks or registered trademarks of their respective owners. Proprietary to EtaPRO LLC.</a:t>
            </a:r>
          </a:p>
        </p:txBody>
      </p:sp>
      <p:sp>
        <p:nvSpPr>
          <p:cNvPr id="8" name="Slide Number Placeholder 1">
            <a:extLst>
              <a:ext uri="{FF2B5EF4-FFF2-40B4-BE49-F238E27FC236}">
                <a16:creationId xmlns:a16="http://schemas.microsoft.com/office/drawing/2014/main" id="{8F267565-26C1-438E-8CF3-38846A8AD235}"/>
              </a:ext>
            </a:extLst>
          </p:cNvPr>
          <p:cNvSpPr>
            <a:spLocks noGrp="1"/>
          </p:cNvSpPr>
          <p:nvPr>
            <p:ph type="sldNum" sz="quarter" idx="4"/>
          </p:nvPr>
        </p:nvSpPr>
        <p:spPr>
          <a:xfrm>
            <a:off x="8608358" y="6478906"/>
            <a:ext cx="3580467" cy="365125"/>
          </a:xfrm>
          <a:prstGeom prst="rect">
            <a:avLst/>
          </a:prstGeom>
        </p:spPr>
        <p:txBody>
          <a:bodyPr/>
          <a:lstStyle>
            <a:lvl1pPr>
              <a:defRPr sz="1200">
                <a:solidFill>
                  <a:schemeClr val="tx2"/>
                </a:solidFill>
              </a:defRPr>
            </a:lvl1pPr>
          </a:lstStyle>
          <a:p>
            <a:pPr algn="r"/>
            <a:fld id="{02C8D0DF-C1CD-41D2-A83F-355550C212EF}" type="slidenum">
              <a:rPr lang="en-US" smtClean="0">
                <a:latin typeface="Segoe UI Semilight" panose="020B0402040204020203" pitchFamily="34" charset="0"/>
                <a:cs typeface="Segoe UI Semilight" panose="020B0402040204020203" pitchFamily="34" charset="0"/>
              </a:rPr>
              <a:pPr algn="r"/>
              <a:t>‹#›</a:t>
            </a:fld>
            <a:endParaRPr lang="en-US" dirty="0">
              <a:solidFill>
                <a:schemeClr val="tx2"/>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4144560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Agenda 5">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DD0E928-BDFA-41BA-999C-CB44527FA7CB}"/>
              </a:ext>
            </a:extLst>
          </p:cNvPr>
          <p:cNvSpPr/>
          <p:nvPr userDrawn="1"/>
        </p:nvSpPr>
        <p:spPr>
          <a:xfrm flipH="1">
            <a:off x="-5" y="-5203"/>
            <a:ext cx="12561609" cy="6005002"/>
          </a:xfrm>
          <a:prstGeom prst="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sz="1799"/>
          </a:p>
        </p:txBody>
      </p:sp>
      <p:sp>
        <p:nvSpPr>
          <p:cNvPr id="34" name="Rectangle 33"/>
          <p:cNvSpPr/>
          <p:nvPr userDrawn="1"/>
        </p:nvSpPr>
        <p:spPr>
          <a:xfrm flipH="1">
            <a:off x="5690153" y="-5203"/>
            <a:ext cx="5758502" cy="686320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39" name="Rectangle 38"/>
          <p:cNvSpPr/>
          <p:nvPr userDrawn="1"/>
        </p:nvSpPr>
        <p:spPr>
          <a:xfrm flipH="1">
            <a:off x="5690155" y="4698000"/>
            <a:ext cx="5758500" cy="21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60" name="Rectangle 59"/>
          <p:cNvSpPr/>
          <p:nvPr userDrawn="1"/>
        </p:nvSpPr>
        <p:spPr>
          <a:xfrm flipH="1">
            <a:off x="5690156" y="6714000"/>
            <a:ext cx="5758500" cy="144000"/>
          </a:xfrm>
          <a:prstGeom prst="rect">
            <a:avLst/>
          </a:prstGeom>
          <a:gradFill flip="none" rotWithShape="1">
            <a:gsLst>
              <a:gs pos="50000">
                <a:schemeClr val="accent5"/>
              </a:gs>
              <a:gs pos="0">
                <a:schemeClr val="accent6"/>
              </a:gs>
              <a:gs pos="99000">
                <a:schemeClr val="accent4"/>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30" name="Title 1"/>
          <p:cNvSpPr>
            <a:spLocks noGrp="1"/>
          </p:cNvSpPr>
          <p:nvPr>
            <p:ph type="ctrTitle" hasCustomPrompt="1"/>
          </p:nvPr>
        </p:nvSpPr>
        <p:spPr>
          <a:xfrm>
            <a:off x="6184037" y="4909520"/>
            <a:ext cx="4764909" cy="702416"/>
          </a:xfrm>
        </p:spPr>
        <p:txBody>
          <a:bodyPr anchor="b">
            <a:normAutofit/>
          </a:bodyPr>
          <a:lstStyle>
            <a:lvl1pPr algn="ctr">
              <a:defRPr sz="2799">
                <a:solidFill>
                  <a:schemeClr val="bg1"/>
                </a:solidFill>
              </a:defRPr>
            </a:lvl1pPr>
          </a:lstStyle>
          <a:p>
            <a:r>
              <a:rPr lang="en-US"/>
              <a:t>Agenda</a:t>
            </a:r>
            <a:endParaRPr lang="en-GB"/>
          </a:p>
        </p:txBody>
      </p:sp>
      <p:cxnSp>
        <p:nvCxnSpPr>
          <p:cNvPr id="32" name="Straight Connector 31"/>
          <p:cNvCxnSpPr/>
          <p:nvPr userDrawn="1"/>
        </p:nvCxnSpPr>
        <p:spPr>
          <a:xfrm>
            <a:off x="8037993" y="5750149"/>
            <a:ext cx="1057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B2ED8153-20C6-7648-ADE4-FF05B4258BBD}"/>
              </a:ext>
            </a:extLst>
          </p:cNvPr>
          <p:cNvSpPr>
            <a:spLocks noGrp="1"/>
          </p:cNvSpPr>
          <p:nvPr>
            <p:ph type="body" sz="quarter" idx="10"/>
          </p:nvPr>
        </p:nvSpPr>
        <p:spPr>
          <a:xfrm>
            <a:off x="6182925" y="408017"/>
            <a:ext cx="4766021" cy="4166333"/>
          </a:xfrm>
        </p:spPr>
        <p:txBody>
          <a:bodyPr/>
          <a:lstStyle>
            <a:lvl1pPr>
              <a:buClr>
                <a:schemeClr val="accent4"/>
              </a:buClr>
              <a:defRPr sz="1799" b="0" i="0">
                <a:latin typeface="Segoe UI" panose="020B0502040204020203" pitchFamily="34" charset="0"/>
                <a:ea typeface="Segoe UI" panose="020B0502040204020203" pitchFamily="34" charset="0"/>
                <a:cs typeface="Segoe UI" panose="020B0502040204020203" pitchFamily="34" charset="0"/>
              </a:defRPr>
            </a:lvl1pPr>
            <a:lvl2pPr>
              <a:buClr>
                <a:schemeClr val="accent4"/>
              </a:buClr>
              <a:defRPr sz="1799" b="0" i="0">
                <a:latin typeface="Segoe UI" panose="020B0502040204020203" pitchFamily="34" charset="0"/>
                <a:ea typeface="Segoe UI" panose="020B0502040204020203" pitchFamily="34" charset="0"/>
                <a:cs typeface="Segoe UI" panose="020B0502040204020203" pitchFamily="34" charset="0"/>
              </a:defRPr>
            </a:lvl2pPr>
            <a:lvl3pPr>
              <a:buClr>
                <a:schemeClr val="accent4"/>
              </a:buClr>
              <a:defRPr sz="1799" b="0" i="0">
                <a:latin typeface="Segoe UI" panose="020B0502040204020203" pitchFamily="34" charset="0"/>
                <a:ea typeface="Segoe UI" panose="020B0502040204020203" pitchFamily="34" charset="0"/>
                <a:cs typeface="Segoe UI" panose="020B0502040204020203" pitchFamily="34" charset="0"/>
              </a:defRPr>
            </a:lvl3pPr>
            <a:lvl4pPr>
              <a:buClr>
                <a:schemeClr val="accent4"/>
              </a:buClr>
              <a:defRPr sz="1799" b="0" i="0">
                <a:latin typeface="Segoe UI" panose="020B0502040204020203" pitchFamily="34" charset="0"/>
                <a:ea typeface="Segoe UI" panose="020B0502040204020203" pitchFamily="34" charset="0"/>
                <a:cs typeface="Segoe UI" panose="020B0502040204020203" pitchFamily="34" charset="0"/>
              </a:defRPr>
            </a:lvl4pPr>
            <a:lvl5pPr>
              <a:buClr>
                <a:schemeClr val="accent4"/>
              </a:buClr>
              <a:defRPr sz="1799" b="0" i="0">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
            <a:extLst>
              <a:ext uri="{FF2B5EF4-FFF2-40B4-BE49-F238E27FC236}">
                <a16:creationId xmlns:a16="http://schemas.microsoft.com/office/drawing/2014/main" id="{14B31CA6-82C2-411D-B51D-C518667E107F}"/>
              </a:ext>
            </a:extLst>
          </p:cNvPr>
          <p:cNvSpPr>
            <a:spLocks noGrp="1"/>
          </p:cNvSpPr>
          <p:nvPr>
            <p:ph type="sldNum" sz="quarter" idx="4"/>
          </p:nvPr>
        </p:nvSpPr>
        <p:spPr>
          <a:xfrm>
            <a:off x="8608358" y="6478906"/>
            <a:ext cx="3580467" cy="365125"/>
          </a:xfrm>
          <a:prstGeom prst="rect">
            <a:avLst/>
          </a:prstGeom>
        </p:spPr>
        <p:txBody>
          <a:bodyPr/>
          <a:lstStyle>
            <a:lvl1pPr>
              <a:defRPr sz="1200">
                <a:solidFill>
                  <a:schemeClr val="tx2"/>
                </a:solidFill>
              </a:defRPr>
            </a:lvl1pPr>
          </a:lstStyle>
          <a:p>
            <a:pPr algn="r"/>
            <a:fld id="{02C8D0DF-C1CD-41D2-A83F-355550C212EF}" type="slidenum">
              <a:rPr lang="en-US" smtClean="0">
                <a:latin typeface="Segoe UI Semilight" panose="020B0402040204020203" pitchFamily="34" charset="0"/>
                <a:cs typeface="Segoe UI Semilight" panose="020B0402040204020203" pitchFamily="34" charset="0"/>
              </a:rPr>
              <a:pPr algn="r"/>
              <a:t>‹#›</a:t>
            </a:fld>
            <a:endParaRPr lang="en-US" dirty="0">
              <a:solidFill>
                <a:schemeClr val="tx2"/>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41692484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Agenda 5">
    <p:spTree>
      <p:nvGrpSpPr>
        <p:cNvPr id="1" name=""/>
        <p:cNvGrpSpPr/>
        <p:nvPr/>
      </p:nvGrpSpPr>
      <p:grpSpPr>
        <a:xfrm>
          <a:off x="0" y="0"/>
          <a:ext cx="0" cy="0"/>
          <a:chOff x="0" y="0"/>
          <a:chExt cx="0" cy="0"/>
        </a:xfrm>
      </p:grpSpPr>
      <p:pic>
        <p:nvPicPr>
          <p:cNvPr id="5" name="Picture 4" descr="A picture containing sky, outdoor, water, river&#10;&#10;Description automatically generated">
            <a:extLst>
              <a:ext uri="{FF2B5EF4-FFF2-40B4-BE49-F238E27FC236}">
                <a16:creationId xmlns:a16="http://schemas.microsoft.com/office/drawing/2014/main" id="{43DAC4E4-5ED4-714D-9780-C5006D6B558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188825" cy="5994596"/>
          </a:xfrm>
          <a:prstGeom prst="rect">
            <a:avLst/>
          </a:prstGeom>
        </p:spPr>
      </p:pic>
      <p:sp>
        <p:nvSpPr>
          <p:cNvPr id="34" name="Rectangle 33"/>
          <p:cNvSpPr/>
          <p:nvPr userDrawn="1"/>
        </p:nvSpPr>
        <p:spPr>
          <a:xfrm flipH="1">
            <a:off x="5690153" y="-5203"/>
            <a:ext cx="5758502" cy="686320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39" name="Rectangle 38"/>
          <p:cNvSpPr/>
          <p:nvPr userDrawn="1"/>
        </p:nvSpPr>
        <p:spPr>
          <a:xfrm flipH="1">
            <a:off x="5690155" y="4698000"/>
            <a:ext cx="5758500" cy="21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60" name="Rectangle 59"/>
          <p:cNvSpPr/>
          <p:nvPr userDrawn="1"/>
        </p:nvSpPr>
        <p:spPr>
          <a:xfrm flipH="1">
            <a:off x="5690156" y="6714000"/>
            <a:ext cx="5758500" cy="144000"/>
          </a:xfrm>
          <a:prstGeom prst="rect">
            <a:avLst/>
          </a:prstGeom>
          <a:gradFill flip="none" rotWithShape="1">
            <a:gsLst>
              <a:gs pos="50000">
                <a:schemeClr val="accent5"/>
              </a:gs>
              <a:gs pos="0">
                <a:schemeClr val="accent6"/>
              </a:gs>
              <a:gs pos="99000">
                <a:schemeClr val="accent4"/>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30" name="Title 1"/>
          <p:cNvSpPr>
            <a:spLocks noGrp="1"/>
          </p:cNvSpPr>
          <p:nvPr>
            <p:ph type="ctrTitle" hasCustomPrompt="1"/>
          </p:nvPr>
        </p:nvSpPr>
        <p:spPr>
          <a:xfrm>
            <a:off x="6184037" y="4909520"/>
            <a:ext cx="4764909" cy="702416"/>
          </a:xfrm>
        </p:spPr>
        <p:txBody>
          <a:bodyPr anchor="b">
            <a:normAutofit/>
          </a:bodyPr>
          <a:lstStyle>
            <a:lvl1pPr algn="ctr">
              <a:defRPr sz="2799">
                <a:solidFill>
                  <a:schemeClr val="bg1"/>
                </a:solidFill>
              </a:defRPr>
            </a:lvl1pPr>
          </a:lstStyle>
          <a:p>
            <a:r>
              <a:rPr lang="en-US"/>
              <a:t>Agenda</a:t>
            </a:r>
            <a:endParaRPr lang="en-GB"/>
          </a:p>
        </p:txBody>
      </p:sp>
      <p:cxnSp>
        <p:nvCxnSpPr>
          <p:cNvPr id="32" name="Straight Connector 31"/>
          <p:cNvCxnSpPr/>
          <p:nvPr userDrawn="1"/>
        </p:nvCxnSpPr>
        <p:spPr>
          <a:xfrm>
            <a:off x="8037993" y="5750149"/>
            <a:ext cx="1057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B2ED8153-20C6-7648-ADE4-FF05B4258BBD}"/>
              </a:ext>
            </a:extLst>
          </p:cNvPr>
          <p:cNvSpPr>
            <a:spLocks noGrp="1"/>
          </p:cNvSpPr>
          <p:nvPr>
            <p:ph type="body" sz="quarter" idx="10"/>
          </p:nvPr>
        </p:nvSpPr>
        <p:spPr>
          <a:xfrm>
            <a:off x="6182925" y="408017"/>
            <a:ext cx="4766021" cy="4166333"/>
          </a:xfrm>
        </p:spPr>
        <p:txBody>
          <a:bodyPr/>
          <a:lstStyle>
            <a:lvl1pPr>
              <a:buClr>
                <a:schemeClr val="accent4"/>
              </a:buClr>
              <a:defRPr sz="1799" b="0" i="0">
                <a:latin typeface="Segoe UI" panose="020B0502040204020203" pitchFamily="34" charset="0"/>
                <a:ea typeface="Segoe UI" panose="020B0502040204020203" pitchFamily="34" charset="0"/>
                <a:cs typeface="Segoe UI" panose="020B0502040204020203" pitchFamily="34" charset="0"/>
              </a:defRPr>
            </a:lvl1pPr>
            <a:lvl2pPr>
              <a:buClr>
                <a:schemeClr val="accent4"/>
              </a:buClr>
              <a:defRPr sz="1799" b="0" i="0">
                <a:latin typeface="Segoe UI" panose="020B0502040204020203" pitchFamily="34" charset="0"/>
                <a:ea typeface="Segoe UI" panose="020B0502040204020203" pitchFamily="34" charset="0"/>
                <a:cs typeface="Segoe UI" panose="020B0502040204020203" pitchFamily="34" charset="0"/>
              </a:defRPr>
            </a:lvl2pPr>
            <a:lvl3pPr>
              <a:buClr>
                <a:schemeClr val="accent4"/>
              </a:buClr>
              <a:defRPr sz="1799" b="0" i="0">
                <a:latin typeface="Segoe UI" panose="020B0502040204020203" pitchFamily="34" charset="0"/>
                <a:ea typeface="Segoe UI" panose="020B0502040204020203" pitchFamily="34" charset="0"/>
                <a:cs typeface="Segoe UI" panose="020B0502040204020203" pitchFamily="34" charset="0"/>
              </a:defRPr>
            </a:lvl3pPr>
            <a:lvl4pPr>
              <a:buClr>
                <a:schemeClr val="accent4"/>
              </a:buClr>
              <a:defRPr sz="1799" b="0" i="0">
                <a:latin typeface="Segoe UI" panose="020B0502040204020203" pitchFamily="34" charset="0"/>
                <a:ea typeface="Segoe UI" panose="020B0502040204020203" pitchFamily="34" charset="0"/>
                <a:cs typeface="Segoe UI" panose="020B0502040204020203" pitchFamily="34" charset="0"/>
              </a:defRPr>
            </a:lvl4pPr>
            <a:lvl5pPr>
              <a:buClr>
                <a:schemeClr val="accent4"/>
              </a:buClr>
              <a:defRPr sz="1799" b="0" i="0">
                <a:latin typeface="Segoe UI" panose="020B0502040204020203" pitchFamily="34" charset="0"/>
                <a:ea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01099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Agenda 5">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DAC4E4-5ED4-714D-9780-C5006D6B558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482623" y="-24112"/>
            <a:ext cx="14671447" cy="5994596"/>
          </a:xfrm>
          <a:prstGeom prst="rect">
            <a:avLst/>
          </a:prstGeom>
        </p:spPr>
      </p:pic>
      <p:sp>
        <p:nvSpPr>
          <p:cNvPr id="34" name="Rectangle 33"/>
          <p:cNvSpPr/>
          <p:nvPr userDrawn="1"/>
        </p:nvSpPr>
        <p:spPr>
          <a:xfrm flipH="1">
            <a:off x="5690153" y="-5203"/>
            <a:ext cx="5758502" cy="686320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39" name="Rectangle 38"/>
          <p:cNvSpPr/>
          <p:nvPr userDrawn="1"/>
        </p:nvSpPr>
        <p:spPr>
          <a:xfrm flipH="1">
            <a:off x="5690155" y="4698000"/>
            <a:ext cx="5758500" cy="21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60" name="Rectangle 59"/>
          <p:cNvSpPr/>
          <p:nvPr userDrawn="1"/>
        </p:nvSpPr>
        <p:spPr>
          <a:xfrm flipH="1">
            <a:off x="5690156" y="6714000"/>
            <a:ext cx="5758500" cy="144000"/>
          </a:xfrm>
          <a:prstGeom prst="rect">
            <a:avLst/>
          </a:prstGeom>
          <a:gradFill flip="none" rotWithShape="1">
            <a:gsLst>
              <a:gs pos="50000">
                <a:schemeClr val="accent5"/>
              </a:gs>
              <a:gs pos="0">
                <a:schemeClr val="accent6"/>
              </a:gs>
              <a:gs pos="99000">
                <a:schemeClr val="accent4"/>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30" name="Title 1"/>
          <p:cNvSpPr>
            <a:spLocks noGrp="1"/>
          </p:cNvSpPr>
          <p:nvPr>
            <p:ph type="ctrTitle" hasCustomPrompt="1"/>
          </p:nvPr>
        </p:nvSpPr>
        <p:spPr>
          <a:xfrm>
            <a:off x="6184037" y="4909520"/>
            <a:ext cx="4764909" cy="702416"/>
          </a:xfrm>
        </p:spPr>
        <p:txBody>
          <a:bodyPr anchor="b">
            <a:normAutofit/>
          </a:bodyPr>
          <a:lstStyle>
            <a:lvl1pPr algn="ctr">
              <a:defRPr sz="2799">
                <a:solidFill>
                  <a:schemeClr val="bg1"/>
                </a:solidFill>
              </a:defRPr>
            </a:lvl1pPr>
          </a:lstStyle>
          <a:p>
            <a:r>
              <a:rPr lang="en-US"/>
              <a:t>Agenda</a:t>
            </a:r>
            <a:endParaRPr lang="en-GB"/>
          </a:p>
        </p:txBody>
      </p:sp>
      <p:cxnSp>
        <p:nvCxnSpPr>
          <p:cNvPr id="32" name="Straight Connector 31"/>
          <p:cNvCxnSpPr/>
          <p:nvPr userDrawn="1"/>
        </p:nvCxnSpPr>
        <p:spPr>
          <a:xfrm>
            <a:off x="8037993" y="5750149"/>
            <a:ext cx="1057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B2ED8153-20C6-7648-ADE4-FF05B4258BBD}"/>
              </a:ext>
            </a:extLst>
          </p:cNvPr>
          <p:cNvSpPr>
            <a:spLocks noGrp="1"/>
          </p:cNvSpPr>
          <p:nvPr>
            <p:ph type="body" sz="quarter" idx="10"/>
          </p:nvPr>
        </p:nvSpPr>
        <p:spPr>
          <a:xfrm>
            <a:off x="6182925" y="408017"/>
            <a:ext cx="4766021" cy="4166333"/>
          </a:xfrm>
        </p:spPr>
        <p:txBody>
          <a:bodyPr/>
          <a:lstStyle>
            <a:lvl1pPr>
              <a:buClr>
                <a:schemeClr val="accent4"/>
              </a:buClr>
              <a:defRPr sz="1799" b="0" i="0">
                <a:latin typeface="Segoe UI" panose="020B0502040204020203" pitchFamily="34" charset="0"/>
                <a:ea typeface="Segoe UI" panose="020B0502040204020203" pitchFamily="34" charset="0"/>
                <a:cs typeface="Segoe UI" panose="020B0502040204020203" pitchFamily="34" charset="0"/>
              </a:defRPr>
            </a:lvl1pPr>
            <a:lvl2pPr>
              <a:buClr>
                <a:schemeClr val="accent4"/>
              </a:buClr>
              <a:defRPr sz="1799" b="0" i="0">
                <a:latin typeface="Segoe UI" panose="020B0502040204020203" pitchFamily="34" charset="0"/>
                <a:ea typeface="Segoe UI" panose="020B0502040204020203" pitchFamily="34" charset="0"/>
                <a:cs typeface="Segoe UI" panose="020B0502040204020203" pitchFamily="34" charset="0"/>
              </a:defRPr>
            </a:lvl2pPr>
            <a:lvl3pPr>
              <a:buClr>
                <a:schemeClr val="accent4"/>
              </a:buClr>
              <a:defRPr sz="1799" b="0" i="0">
                <a:latin typeface="Segoe UI" panose="020B0502040204020203" pitchFamily="34" charset="0"/>
                <a:ea typeface="Segoe UI" panose="020B0502040204020203" pitchFamily="34" charset="0"/>
                <a:cs typeface="Segoe UI" panose="020B0502040204020203" pitchFamily="34" charset="0"/>
              </a:defRPr>
            </a:lvl3pPr>
            <a:lvl4pPr>
              <a:buClr>
                <a:schemeClr val="accent4"/>
              </a:buClr>
              <a:defRPr sz="1799" b="0" i="0">
                <a:latin typeface="Segoe UI" panose="020B0502040204020203" pitchFamily="34" charset="0"/>
                <a:ea typeface="Segoe UI" panose="020B0502040204020203" pitchFamily="34" charset="0"/>
                <a:cs typeface="Segoe UI" panose="020B0502040204020203" pitchFamily="34" charset="0"/>
              </a:defRPr>
            </a:lvl4pPr>
            <a:lvl5pPr>
              <a:buClr>
                <a:schemeClr val="accent4"/>
              </a:buClr>
              <a:defRPr sz="1799" b="0" i="0">
                <a:latin typeface="Segoe UI" panose="020B0502040204020203" pitchFamily="34" charset="0"/>
                <a:ea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
            <a:extLst>
              <a:ext uri="{FF2B5EF4-FFF2-40B4-BE49-F238E27FC236}">
                <a16:creationId xmlns:a16="http://schemas.microsoft.com/office/drawing/2014/main" id="{DD11A953-69D2-44A3-AABD-421AC223A9A2}"/>
              </a:ext>
            </a:extLst>
          </p:cNvPr>
          <p:cNvSpPr>
            <a:spLocks noGrp="1"/>
          </p:cNvSpPr>
          <p:nvPr>
            <p:ph type="sldNum" sz="quarter" idx="4"/>
          </p:nvPr>
        </p:nvSpPr>
        <p:spPr>
          <a:xfrm>
            <a:off x="8608358" y="6478906"/>
            <a:ext cx="3580467" cy="365125"/>
          </a:xfrm>
          <a:prstGeom prst="rect">
            <a:avLst/>
          </a:prstGeom>
        </p:spPr>
        <p:txBody>
          <a:bodyPr/>
          <a:lstStyle>
            <a:lvl1pPr>
              <a:defRPr sz="1200">
                <a:solidFill>
                  <a:schemeClr val="tx2"/>
                </a:solidFill>
              </a:defRPr>
            </a:lvl1pPr>
          </a:lstStyle>
          <a:p>
            <a:pPr algn="r"/>
            <a:fld id="{02C8D0DF-C1CD-41D2-A83F-355550C212EF}" type="slidenum">
              <a:rPr lang="en-US" smtClean="0">
                <a:latin typeface="Segoe UI Semilight" panose="020B0402040204020203" pitchFamily="34" charset="0"/>
                <a:cs typeface="Segoe UI Semilight" panose="020B0402040204020203" pitchFamily="34" charset="0"/>
              </a:rPr>
              <a:pPr algn="r"/>
              <a:t>‹#›</a:t>
            </a:fld>
            <a:endParaRPr lang="en-US" dirty="0">
              <a:solidFill>
                <a:schemeClr val="tx2"/>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2904717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Agenda 5">
    <p:spTree>
      <p:nvGrpSpPr>
        <p:cNvPr id="1" name=""/>
        <p:cNvGrpSpPr/>
        <p:nvPr/>
      </p:nvGrpSpPr>
      <p:grpSpPr>
        <a:xfrm>
          <a:off x="0" y="0"/>
          <a:ext cx="0" cy="0"/>
          <a:chOff x="0" y="0"/>
          <a:chExt cx="0" cy="0"/>
        </a:xfrm>
      </p:grpSpPr>
      <p:pic>
        <p:nvPicPr>
          <p:cNvPr id="13" name="Content Placeholder 4">
            <a:extLst>
              <a:ext uri="{FF2B5EF4-FFF2-40B4-BE49-F238E27FC236}">
                <a16:creationId xmlns:a16="http://schemas.microsoft.com/office/drawing/2014/main" id="{25AB9735-E96D-49C7-900D-650C70A9409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10837" y="-5203"/>
            <a:ext cx="13099662" cy="5989657"/>
          </a:xfrm>
          <a:prstGeom prst="rect">
            <a:avLst/>
          </a:prstGeom>
        </p:spPr>
      </p:pic>
      <p:sp>
        <p:nvSpPr>
          <p:cNvPr id="34" name="Rectangle 33"/>
          <p:cNvSpPr/>
          <p:nvPr userDrawn="1"/>
        </p:nvSpPr>
        <p:spPr>
          <a:xfrm flipH="1">
            <a:off x="5690153" y="-5203"/>
            <a:ext cx="5758502" cy="686320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39" name="Rectangle 38"/>
          <p:cNvSpPr/>
          <p:nvPr userDrawn="1"/>
        </p:nvSpPr>
        <p:spPr>
          <a:xfrm flipH="1">
            <a:off x="5690155" y="4698000"/>
            <a:ext cx="5758500" cy="21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60" name="Rectangle 59"/>
          <p:cNvSpPr/>
          <p:nvPr userDrawn="1"/>
        </p:nvSpPr>
        <p:spPr>
          <a:xfrm flipH="1">
            <a:off x="5690156" y="6714000"/>
            <a:ext cx="5758500" cy="144000"/>
          </a:xfrm>
          <a:prstGeom prst="rect">
            <a:avLst/>
          </a:prstGeom>
          <a:gradFill flip="none" rotWithShape="1">
            <a:gsLst>
              <a:gs pos="50000">
                <a:schemeClr val="accent5"/>
              </a:gs>
              <a:gs pos="0">
                <a:schemeClr val="accent6"/>
              </a:gs>
              <a:gs pos="99000">
                <a:schemeClr val="accent4"/>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30" name="Title 1"/>
          <p:cNvSpPr>
            <a:spLocks noGrp="1"/>
          </p:cNvSpPr>
          <p:nvPr>
            <p:ph type="ctrTitle" hasCustomPrompt="1"/>
          </p:nvPr>
        </p:nvSpPr>
        <p:spPr>
          <a:xfrm>
            <a:off x="6184037" y="4909520"/>
            <a:ext cx="4764909" cy="702416"/>
          </a:xfrm>
        </p:spPr>
        <p:txBody>
          <a:bodyPr anchor="b">
            <a:normAutofit/>
          </a:bodyPr>
          <a:lstStyle>
            <a:lvl1pPr algn="ctr">
              <a:defRPr sz="2799">
                <a:solidFill>
                  <a:schemeClr val="bg1"/>
                </a:solidFill>
              </a:defRPr>
            </a:lvl1pPr>
          </a:lstStyle>
          <a:p>
            <a:r>
              <a:rPr lang="en-US"/>
              <a:t>Agenda</a:t>
            </a:r>
            <a:endParaRPr lang="en-GB"/>
          </a:p>
        </p:txBody>
      </p:sp>
      <p:cxnSp>
        <p:nvCxnSpPr>
          <p:cNvPr id="32" name="Straight Connector 31"/>
          <p:cNvCxnSpPr/>
          <p:nvPr userDrawn="1"/>
        </p:nvCxnSpPr>
        <p:spPr>
          <a:xfrm>
            <a:off x="8037993" y="5750149"/>
            <a:ext cx="1057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B2ED8153-20C6-7648-ADE4-FF05B4258BBD}"/>
              </a:ext>
            </a:extLst>
          </p:cNvPr>
          <p:cNvSpPr>
            <a:spLocks noGrp="1"/>
          </p:cNvSpPr>
          <p:nvPr>
            <p:ph type="body" sz="quarter" idx="10"/>
          </p:nvPr>
        </p:nvSpPr>
        <p:spPr>
          <a:xfrm>
            <a:off x="6182925" y="408017"/>
            <a:ext cx="4766021" cy="4166333"/>
          </a:xfrm>
        </p:spPr>
        <p:txBody>
          <a:bodyPr/>
          <a:lstStyle>
            <a:lvl1pPr>
              <a:buClr>
                <a:schemeClr val="accent4"/>
              </a:buClr>
              <a:defRPr sz="1799" b="0" i="0">
                <a:latin typeface="Segoe UI" panose="020B0502040204020203" pitchFamily="34" charset="0"/>
                <a:ea typeface="Segoe UI" panose="020B0502040204020203" pitchFamily="34" charset="0"/>
                <a:cs typeface="Segoe UI" panose="020B0502040204020203" pitchFamily="34" charset="0"/>
              </a:defRPr>
            </a:lvl1pPr>
            <a:lvl2pPr>
              <a:buClr>
                <a:schemeClr val="accent4"/>
              </a:buClr>
              <a:defRPr sz="1799" b="0" i="0">
                <a:latin typeface="Segoe UI" panose="020B0502040204020203" pitchFamily="34" charset="0"/>
                <a:ea typeface="Segoe UI" panose="020B0502040204020203" pitchFamily="34" charset="0"/>
                <a:cs typeface="Segoe UI" panose="020B0502040204020203" pitchFamily="34" charset="0"/>
              </a:defRPr>
            </a:lvl2pPr>
            <a:lvl3pPr>
              <a:buClr>
                <a:schemeClr val="accent4"/>
              </a:buClr>
              <a:defRPr sz="1799" b="0" i="0">
                <a:latin typeface="Segoe UI" panose="020B0502040204020203" pitchFamily="34" charset="0"/>
                <a:ea typeface="Segoe UI" panose="020B0502040204020203" pitchFamily="34" charset="0"/>
                <a:cs typeface="Segoe UI" panose="020B0502040204020203" pitchFamily="34" charset="0"/>
              </a:defRPr>
            </a:lvl3pPr>
            <a:lvl4pPr>
              <a:buClr>
                <a:schemeClr val="accent4"/>
              </a:buClr>
              <a:defRPr sz="1799" b="0" i="0">
                <a:latin typeface="Segoe UI" panose="020B0502040204020203" pitchFamily="34" charset="0"/>
                <a:ea typeface="Segoe UI" panose="020B0502040204020203" pitchFamily="34" charset="0"/>
                <a:cs typeface="Segoe UI" panose="020B0502040204020203" pitchFamily="34" charset="0"/>
              </a:defRPr>
            </a:lvl4pPr>
            <a:lvl5pPr>
              <a:buClr>
                <a:schemeClr val="accent4"/>
              </a:buClr>
              <a:defRPr sz="1799" b="0" i="0">
                <a:latin typeface="Segoe UI" panose="020B0502040204020203" pitchFamily="34" charset="0"/>
                <a:ea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1">
            <a:extLst>
              <a:ext uri="{FF2B5EF4-FFF2-40B4-BE49-F238E27FC236}">
                <a16:creationId xmlns:a16="http://schemas.microsoft.com/office/drawing/2014/main" id="{52F5D3B6-42FF-4752-A6CD-BCA5ADB07EC0}"/>
              </a:ext>
            </a:extLst>
          </p:cNvPr>
          <p:cNvSpPr>
            <a:spLocks noGrp="1"/>
          </p:cNvSpPr>
          <p:nvPr>
            <p:ph type="sldNum" sz="quarter" idx="4"/>
          </p:nvPr>
        </p:nvSpPr>
        <p:spPr>
          <a:xfrm>
            <a:off x="8608358" y="6478906"/>
            <a:ext cx="3580467" cy="365125"/>
          </a:xfrm>
          <a:prstGeom prst="rect">
            <a:avLst/>
          </a:prstGeom>
        </p:spPr>
        <p:txBody>
          <a:bodyPr/>
          <a:lstStyle>
            <a:lvl1pPr>
              <a:defRPr sz="1200">
                <a:solidFill>
                  <a:schemeClr val="tx2"/>
                </a:solidFill>
              </a:defRPr>
            </a:lvl1pPr>
          </a:lstStyle>
          <a:p>
            <a:pPr algn="r"/>
            <a:fld id="{02C8D0DF-C1CD-41D2-A83F-355550C212EF}" type="slidenum">
              <a:rPr lang="en-US" smtClean="0">
                <a:latin typeface="Segoe UI Semilight" panose="020B0402040204020203" pitchFamily="34" charset="0"/>
                <a:cs typeface="Segoe UI Semilight" panose="020B0402040204020203" pitchFamily="34" charset="0"/>
              </a:rPr>
              <a:pPr algn="r"/>
              <a:t>‹#›</a:t>
            </a:fld>
            <a:endParaRPr lang="en-US" dirty="0">
              <a:solidFill>
                <a:schemeClr val="tx2"/>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6150883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Agenda 5">
    <p:spTree>
      <p:nvGrpSpPr>
        <p:cNvPr id="1" name=""/>
        <p:cNvGrpSpPr/>
        <p:nvPr/>
      </p:nvGrpSpPr>
      <p:grpSpPr>
        <a:xfrm>
          <a:off x="0" y="0"/>
          <a:ext cx="0" cy="0"/>
          <a:chOff x="0" y="0"/>
          <a:chExt cx="0" cy="0"/>
        </a:xfrm>
      </p:grpSpPr>
      <p:pic>
        <p:nvPicPr>
          <p:cNvPr id="13" name="Content Placeholder 4">
            <a:extLst>
              <a:ext uri="{FF2B5EF4-FFF2-40B4-BE49-F238E27FC236}">
                <a16:creationId xmlns:a16="http://schemas.microsoft.com/office/drawing/2014/main" id="{25AB9735-E96D-49C7-900D-650C70A9409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08"/>
          <a:stretch/>
        </p:blipFill>
        <p:spPr>
          <a:xfrm>
            <a:off x="0" y="-14135"/>
            <a:ext cx="12204061" cy="5144108"/>
          </a:xfrm>
          <a:prstGeom prst="rect">
            <a:avLst/>
          </a:prstGeom>
        </p:spPr>
      </p:pic>
      <p:sp>
        <p:nvSpPr>
          <p:cNvPr id="34" name="Rectangle 33"/>
          <p:cNvSpPr/>
          <p:nvPr userDrawn="1"/>
        </p:nvSpPr>
        <p:spPr>
          <a:xfrm flipH="1">
            <a:off x="5690153" y="-5203"/>
            <a:ext cx="5758502" cy="686320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39" name="Rectangle 38"/>
          <p:cNvSpPr/>
          <p:nvPr userDrawn="1"/>
        </p:nvSpPr>
        <p:spPr>
          <a:xfrm flipH="1">
            <a:off x="5690155" y="4698000"/>
            <a:ext cx="5758500" cy="21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60" name="Rectangle 59"/>
          <p:cNvSpPr/>
          <p:nvPr userDrawn="1"/>
        </p:nvSpPr>
        <p:spPr>
          <a:xfrm flipH="1">
            <a:off x="5690156" y="6714000"/>
            <a:ext cx="5758500" cy="144000"/>
          </a:xfrm>
          <a:prstGeom prst="rect">
            <a:avLst/>
          </a:prstGeom>
          <a:gradFill flip="none" rotWithShape="1">
            <a:gsLst>
              <a:gs pos="50000">
                <a:schemeClr val="accent5"/>
              </a:gs>
              <a:gs pos="0">
                <a:schemeClr val="accent6"/>
              </a:gs>
              <a:gs pos="99000">
                <a:schemeClr val="accent4"/>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30" name="Title 1"/>
          <p:cNvSpPr>
            <a:spLocks noGrp="1"/>
          </p:cNvSpPr>
          <p:nvPr>
            <p:ph type="ctrTitle" hasCustomPrompt="1"/>
          </p:nvPr>
        </p:nvSpPr>
        <p:spPr>
          <a:xfrm>
            <a:off x="6184037" y="4909520"/>
            <a:ext cx="4764909" cy="702416"/>
          </a:xfrm>
        </p:spPr>
        <p:txBody>
          <a:bodyPr anchor="b">
            <a:normAutofit/>
          </a:bodyPr>
          <a:lstStyle>
            <a:lvl1pPr algn="ctr">
              <a:defRPr sz="2799">
                <a:solidFill>
                  <a:schemeClr val="bg1"/>
                </a:solidFill>
                <a:latin typeface="Segoe UI" panose="020B0502040204020203" pitchFamily="34" charset="0"/>
                <a:cs typeface="Segoe UI" panose="020B0502040204020203" pitchFamily="34" charset="0"/>
              </a:defRPr>
            </a:lvl1pPr>
          </a:lstStyle>
          <a:p>
            <a:r>
              <a:rPr lang="en-US" dirty="0"/>
              <a:t>Agenda</a:t>
            </a:r>
            <a:endParaRPr lang="en-GB" dirty="0"/>
          </a:p>
        </p:txBody>
      </p:sp>
      <p:sp>
        <p:nvSpPr>
          <p:cNvPr id="31" name="Subtitle 2"/>
          <p:cNvSpPr>
            <a:spLocks noGrp="1"/>
          </p:cNvSpPr>
          <p:nvPr>
            <p:ph type="subTitle" idx="1" hasCustomPrompt="1"/>
          </p:nvPr>
        </p:nvSpPr>
        <p:spPr>
          <a:xfrm>
            <a:off x="6184039" y="5984455"/>
            <a:ext cx="4764908" cy="605895"/>
          </a:xfrm>
          <a:noFill/>
        </p:spPr>
        <p:txBody>
          <a:bodyPr>
            <a:normAutofit/>
          </a:bodyPr>
          <a:lstStyle>
            <a:lvl1pPr marL="0" indent="0" algn="ctr">
              <a:buNone/>
              <a:defRPr sz="1799" cap="all" baseline="0">
                <a:solidFill>
                  <a:schemeClr val="accent6"/>
                </a:solidFill>
                <a:latin typeface="Segoe UI" panose="020B0502040204020203" pitchFamily="34" charset="0"/>
                <a:cs typeface="Segoe UI" panose="020B0502040204020203" pitchFamily="34" charset="0"/>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TRANSFORM WITH US</a:t>
            </a:r>
            <a:endParaRPr lang="en-GB" dirty="0"/>
          </a:p>
        </p:txBody>
      </p:sp>
      <p:cxnSp>
        <p:nvCxnSpPr>
          <p:cNvPr id="32" name="Straight Connector 31"/>
          <p:cNvCxnSpPr/>
          <p:nvPr userDrawn="1"/>
        </p:nvCxnSpPr>
        <p:spPr>
          <a:xfrm>
            <a:off x="8037993" y="5750149"/>
            <a:ext cx="1057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B2ED8153-20C6-7648-ADE4-FF05B4258BBD}"/>
              </a:ext>
            </a:extLst>
          </p:cNvPr>
          <p:cNvSpPr>
            <a:spLocks noGrp="1"/>
          </p:cNvSpPr>
          <p:nvPr>
            <p:ph type="body" sz="quarter" idx="10"/>
          </p:nvPr>
        </p:nvSpPr>
        <p:spPr>
          <a:xfrm>
            <a:off x="6182925" y="408017"/>
            <a:ext cx="4766021" cy="4166333"/>
          </a:xfrm>
        </p:spPr>
        <p:txBody>
          <a:bodyPr/>
          <a:lstStyle>
            <a:lvl1pPr>
              <a:buClr>
                <a:schemeClr val="accent4"/>
              </a:buClr>
              <a:defRPr sz="1799" b="0" i="0">
                <a:latin typeface="Segoe UI" panose="020B0502040204020203" pitchFamily="34" charset="0"/>
                <a:ea typeface="Segoe UI" panose="020B0502040204020203" pitchFamily="34" charset="0"/>
                <a:cs typeface="Segoe UI" panose="020B0502040204020203" pitchFamily="34" charset="0"/>
              </a:defRPr>
            </a:lvl1pPr>
            <a:lvl2pPr>
              <a:buClr>
                <a:schemeClr val="accent4"/>
              </a:buClr>
              <a:defRPr sz="1799" b="0" i="0">
                <a:latin typeface="Segoe UI" panose="020B0502040204020203" pitchFamily="34" charset="0"/>
                <a:ea typeface="Segoe UI" panose="020B0502040204020203" pitchFamily="34" charset="0"/>
                <a:cs typeface="Segoe UI" panose="020B0502040204020203" pitchFamily="34" charset="0"/>
              </a:defRPr>
            </a:lvl2pPr>
            <a:lvl3pPr>
              <a:buClr>
                <a:schemeClr val="accent4"/>
              </a:buClr>
              <a:defRPr sz="1799" b="0" i="0">
                <a:latin typeface="Segoe UI" panose="020B0502040204020203" pitchFamily="34" charset="0"/>
                <a:ea typeface="Segoe UI" panose="020B0502040204020203" pitchFamily="34" charset="0"/>
                <a:cs typeface="Segoe UI" panose="020B0502040204020203" pitchFamily="34" charset="0"/>
              </a:defRPr>
            </a:lvl3pPr>
            <a:lvl4pPr>
              <a:buClr>
                <a:schemeClr val="accent4"/>
              </a:buClr>
              <a:defRPr sz="1799" b="0" i="0">
                <a:latin typeface="Segoe UI" panose="020B0502040204020203" pitchFamily="34" charset="0"/>
                <a:ea typeface="Segoe UI" panose="020B0502040204020203" pitchFamily="34" charset="0"/>
                <a:cs typeface="Segoe UI" panose="020B0502040204020203" pitchFamily="34" charset="0"/>
              </a:defRPr>
            </a:lvl4pPr>
            <a:lvl5pPr>
              <a:buClr>
                <a:schemeClr val="accent4"/>
              </a:buClr>
              <a:defRPr sz="1799" b="0" i="0">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B489BA9D-5BDA-834A-89CC-812C7A50712F}"/>
              </a:ext>
            </a:extLst>
          </p:cNvPr>
          <p:cNvSpPr>
            <a:spLocks noGrp="1"/>
          </p:cNvSpPr>
          <p:nvPr>
            <p:ph type="sldNum" sz="quarter" idx="4"/>
          </p:nvPr>
        </p:nvSpPr>
        <p:spPr>
          <a:xfrm>
            <a:off x="8608358" y="6478906"/>
            <a:ext cx="3580467" cy="365125"/>
          </a:xfrm>
          <a:prstGeom prst="rect">
            <a:avLst/>
          </a:prstGeom>
        </p:spPr>
        <p:txBody>
          <a:bodyPr vert="horz" lIns="91440" tIns="45720" rIns="91440" bIns="45720" rtlCol="0" anchor="ctr"/>
          <a:lstStyle>
            <a:lvl1pPr algn="r">
              <a:defRPr sz="1000" b="0" i="0">
                <a:solidFill>
                  <a:schemeClr val="tx1">
                    <a:tint val="75000"/>
                  </a:schemeClr>
                </a:solidFill>
                <a:latin typeface="Segoe UI" panose="020B0604020202020204" pitchFamily="34" charset="0"/>
                <a:cs typeface="Segoe UI" panose="020B0604020202020204" pitchFamily="34" charset="0"/>
              </a:defRPr>
            </a:lvl1pPr>
          </a:lstStyle>
          <a:p>
            <a:r>
              <a:rPr lang="en-GB" dirty="0">
                <a:latin typeface="Segoe UI" panose="020B0502040204020203" pitchFamily="34" charset="0"/>
                <a:cs typeface="Segoe UI" panose="020B0502040204020203" pitchFamily="34" charset="0"/>
              </a:rPr>
              <a:t>| </a:t>
            </a:r>
            <a:fld id="{C40F6E02-4C2D-490C-A1E8-E53A50816997}" type="slidenum">
              <a:rPr lang="en-GB" smtClean="0">
                <a:latin typeface="Segoe UI" panose="020B0502040204020203" pitchFamily="34" charset="0"/>
                <a:cs typeface="Segoe UI" panose="020B0502040204020203" pitchFamily="34" charset="0"/>
              </a:rPr>
              <a:pPr/>
              <a:t>‹#›</a:t>
            </a:fld>
            <a:endParaRPr lang="en-GB"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134628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ontact Us 2">
    <p:spTree>
      <p:nvGrpSpPr>
        <p:cNvPr id="1" name=""/>
        <p:cNvGrpSpPr/>
        <p:nvPr/>
      </p:nvGrpSpPr>
      <p:grpSpPr>
        <a:xfrm>
          <a:off x="0" y="0"/>
          <a:ext cx="0" cy="0"/>
          <a:chOff x="0" y="0"/>
          <a:chExt cx="0" cy="0"/>
        </a:xfrm>
      </p:grpSpPr>
      <p:sp>
        <p:nvSpPr>
          <p:cNvPr id="17" name="Rectangle 16"/>
          <p:cNvSpPr/>
          <p:nvPr userDrawn="1"/>
        </p:nvSpPr>
        <p:spPr>
          <a:xfrm flipH="1">
            <a:off x="-3" y="1667934"/>
            <a:ext cx="12188828" cy="4331799"/>
          </a:xfrm>
          <a:prstGeom prst="rect">
            <a:avLst/>
          </a:prstGeom>
          <a:gradFill>
            <a:gsLst>
              <a:gs pos="0">
                <a:schemeClr val="accent3"/>
              </a:gs>
              <a:gs pos="50000">
                <a:schemeClr val="accent2"/>
              </a:gs>
              <a:gs pos="100000">
                <a:schemeClr val="accent1"/>
              </a:gs>
            </a:gsLst>
            <a:lin ang="10800000" scaled="0"/>
          </a:gra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799"/>
              <a:t> </a:t>
            </a:r>
          </a:p>
        </p:txBody>
      </p:sp>
      <p:sp>
        <p:nvSpPr>
          <p:cNvPr id="41" name="Subtitle 2"/>
          <p:cNvSpPr>
            <a:spLocks noGrp="1"/>
          </p:cNvSpPr>
          <p:nvPr>
            <p:ph type="subTitle" idx="1" hasCustomPrompt="1"/>
          </p:nvPr>
        </p:nvSpPr>
        <p:spPr>
          <a:xfrm>
            <a:off x="508643" y="4201765"/>
            <a:ext cx="3990185" cy="1013611"/>
          </a:xfrm>
        </p:spPr>
        <p:txBody>
          <a:bodyPr wrap="square">
            <a:spAutoFit/>
          </a:bodyPr>
          <a:lstStyle>
            <a:lvl1pPr marL="0" indent="0" algn="l">
              <a:buNone/>
              <a:defRPr sz="1600">
                <a:solidFill>
                  <a:schemeClr val="bg1"/>
                </a:solidFill>
                <a:latin typeface="Segoe UI" panose="020B0502040204020203" pitchFamily="34" charset="0"/>
                <a:cs typeface="Segoe UI" panose="020B0502040204020203" pitchFamily="34" charset="0"/>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add contact name</a:t>
            </a:r>
          </a:p>
          <a:p>
            <a:r>
              <a:rPr lang="en-US" dirty="0"/>
              <a:t>Phone  </a:t>
            </a:r>
          </a:p>
          <a:p>
            <a:r>
              <a:rPr lang="en-US" dirty="0"/>
              <a:t>email</a:t>
            </a:r>
            <a:endParaRPr lang="en-GB" dirty="0"/>
          </a:p>
        </p:txBody>
      </p:sp>
      <p:sp>
        <p:nvSpPr>
          <p:cNvPr id="65" name="Title 1">
            <a:extLst>
              <a:ext uri="{FF2B5EF4-FFF2-40B4-BE49-F238E27FC236}">
                <a16:creationId xmlns:a16="http://schemas.microsoft.com/office/drawing/2014/main" id="{9ADC038C-BA6C-EE47-A36F-76D16E1A9714}"/>
              </a:ext>
            </a:extLst>
          </p:cNvPr>
          <p:cNvSpPr txBox="1">
            <a:spLocks/>
          </p:cNvSpPr>
          <p:nvPr userDrawn="1"/>
        </p:nvSpPr>
        <p:spPr>
          <a:xfrm>
            <a:off x="508643" y="3247131"/>
            <a:ext cx="8235863" cy="702416"/>
          </a:xfrm>
          <a:prstGeom prst="rect">
            <a:avLst/>
          </a:prstGeom>
        </p:spPr>
        <p:txBody>
          <a:bodyPr vert="horz" lIns="91416" tIns="45708" rIns="91416" bIns="45708" rtlCol="0" anchor="b">
            <a:normAutofit/>
          </a:bodyPr>
          <a:lstStyle>
            <a:lvl1pPr algn="ctr" defTabSz="914400" rtl="0" eaLnBrk="1" latinLnBrk="0" hangingPunct="1">
              <a:lnSpc>
                <a:spcPct val="90000"/>
              </a:lnSpc>
              <a:spcBef>
                <a:spcPct val="0"/>
              </a:spcBef>
              <a:buNone/>
              <a:defRPr sz="3200" kern="1200">
                <a:solidFill>
                  <a:schemeClr val="bg1"/>
                </a:solidFill>
                <a:latin typeface="Segoe UI Semibold" panose="020B0702040204020203" pitchFamily="34" charset="0"/>
                <a:ea typeface="+mj-ea"/>
                <a:cs typeface="Segoe UI Semibold" panose="020B0702040204020203" pitchFamily="34" charset="0"/>
              </a:defRPr>
            </a:lvl1pPr>
          </a:lstStyle>
          <a:p>
            <a:pPr algn="l"/>
            <a:r>
              <a:rPr lang="en-US" sz="3199" cap="all" spc="600" baseline="0">
                <a:latin typeface="Segoe UI Light" panose="020B0304020202020204" pitchFamily="34" charset="0"/>
                <a:cs typeface="Segoe UI Semilight" panose="020B0402040204020203" pitchFamily="34" charset="0"/>
              </a:rPr>
              <a:t>CONTACT US </a:t>
            </a:r>
            <a:endParaRPr lang="en-GB" sz="3199" cap="all" spc="600" baseline="0">
              <a:latin typeface="Segoe UI Light" panose="020B0304020202020204" pitchFamily="34" charset="0"/>
              <a:cs typeface="Segoe UI Semilight" panose="020B0402040204020203" pitchFamily="34" charset="0"/>
            </a:endParaRPr>
          </a:p>
        </p:txBody>
      </p:sp>
      <p:sp>
        <p:nvSpPr>
          <p:cNvPr id="40" name="TextBox 39">
            <a:extLst>
              <a:ext uri="{FF2B5EF4-FFF2-40B4-BE49-F238E27FC236}">
                <a16:creationId xmlns:a16="http://schemas.microsoft.com/office/drawing/2014/main" id="{6DFE5E4B-3051-D348-9E1B-EE4E09B7F5D5}"/>
              </a:ext>
            </a:extLst>
          </p:cNvPr>
          <p:cNvSpPr txBox="1"/>
          <p:nvPr userDrawn="1"/>
        </p:nvSpPr>
        <p:spPr>
          <a:xfrm>
            <a:off x="508644" y="6258173"/>
            <a:ext cx="10392089" cy="461665"/>
          </a:xfrm>
          <a:prstGeom prst="rect">
            <a:avLst/>
          </a:prstGeom>
          <a:noFill/>
        </p:spPr>
        <p:txBody>
          <a:bodyPr wrap="square" rtlCol="0">
            <a:spAutoFit/>
          </a:bodyPr>
          <a:lstStyle/>
          <a:p>
            <a:r>
              <a:rPr lang="en-US" sz="800" b="0" kern="1200" dirty="0">
                <a:solidFill>
                  <a:schemeClr val="tx1"/>
                </a:solidFill>
                <a:effectLst/>
                <a:latin typeface="Segoe UI" panose="020B0502040204020203" pitchFamily="34" charset="0"/>
                <a:ea typeface="+mn-ea"/>
                <a:cs typeface="Segoe UI" panose="020B0502040204020203" pitchFamily="34" charset="0"/>
              </a:rPr>
              <a:t>©2022 EtaPRO LLC. All rights reserved. EtaPRO LLC and EtaPRO LLC with logo design are registered trademarks of EtaPRO LLC.</a:t>
            </a:r>
          </a:p>
          <a:p>
            <a:r>
              <a:rPr lang="en-US" sz="800" b="0" kern="1200" dirty="0">
                <a:solidFill>
                  <a:schemeClr val="tx1"/>
                </a:solidFill>
                <a:effectLst/>
                <a:latin typeface="Segoe UI" panose="020B0502040204020203" pitchFamily="34" charset="0"/>
                <a:ea typeface="+mn-ea"/>
                <a:cs typeface="Segoe UI" panose="020B0502040204020203" pitchFamily="34" charset="0"/>
              </a:rPr>
              <a:t>All other trademarks are trademarks or registered trademarks of their respective owners.</a:t>
            </a:r>
            <a:r>
              <a:rPr lang="en-US" sz="800" kern="1200" dirty="0">
                <a:solidFill>
                  <a:schemeClr val="tx1"/>
                </a:solidFill>
                <a:effectLst/>
                <a:latin typeface="Segoe UI" panose="020B0502040204020203" pitchFamily="34" charset="0"/>
                <a:ea typeface="+mn-ea"/>
                <a:cs typeface="Segoe UI" panose="020B0502040204020203" pitchFamily="34" charset="0"/>
              </a:rPr>
              <a:t/>
            </a:r>
            <a:br>
              <a:rPr lang="en-US" sz="800" kern="1200" dirty="0">
                <a:solidFill>
                  <a:schemeClr val="tx1"/>
                </a:solidFill>
                <a:effectLst/>
                <a:latin typeface="Segoe UI" panose="020B0502040204020203" pitchFamily="34" charset="0"/>
                <a:ea typeface="+mn-ea"/>
                <a:cs typeface="Segoe UI" panose="020B0502040204020203" pitchFamily="34" charset="0"/>
              </a:rPr>
            </a:br>
            <a:r>
              <a:rPr lang="en-US" sz="800" kern="1200" dirty="0">
                <a:solidFill>
                  <a:schemeClr val="tx1"/>
                </a:solidFill>
                <a:effectLst/>
                <a:latin typeface="Segoe UI" panose="020B0502040204020203" pitchFamily="34" charset="0"/>
                <a:ea typeface="+mn-ea"/>
                <a:cs typeface="Segoe UI" panose="020B0502040204020203" pitchFamily="34" charset="0"/>
              </a:rPr>
              <a:t>Proprietary to EtaPRO LLC</a:t>
            </a:r>
          </a:p>
        </p:txBody>
      </p:sp>
      <p:sp>
        <p:nvSpPr>
          <p:cNvPr id="51" name="Rectangle 50">
            <a:extLst>
              <a:ext uri="{FF2B5EF4-FFF2-40B4-BE49-F238E27FC236}">
                <a16:creationId xmlns:a16="http://schemas.microsoft.com/office/drawing/2014/main" id="{392AD748-CB37-9C4A-9AB8-E7AB35CCB510}"/>
              </a:ext>
            </a:extLst>
          </p:cNvPr>
          <p:cNvSpPr/>
          <p:nvPr userDrawn="1"/>
        </p:nvSpPr>
        <p:spPr>
          <a:xfrm flipH="1">
            <a:off x="0" y="5999732"/>
            <a:ext cx="4498828" cy="144000"/>
          </a:xfrm>
          <a:prstGeom prst="rect">
            <a:avLst/>
          </a:prstGeom>
          <a:gradFill flip="none" rotWithShape="1">
            <a:gsLst>
              <a:gs pos="50000">
                <a:schemeClr val="accent5"/>
              </a:gs>
              <a:gs pos="0">
                <a:schemeClr val="accent6"/>
              </a:gs>
              <a:gs pos="100000">
                <a:schemeClr val="accent4"/>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pic>
        <p:nvPicPr>
          <p:cNvPr id="5" name="Picture 4" descr="A picture containing text, clipart&#10;&#10;Description automatically generated">
            <a:extLst>
              <a:ext uri="{FF2B5EF4-FFF2-40B4-BE49-F238E27FC236}">
                <a16:creationId xmlns:a16="http://schemas.microsoft.com/office/drawing/2014/main" id="{E43202DF-9C05-4CB4-A5A8-D49CA36D5C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188" y="2257889"/>
            <a:ext cx="2766869" cy="399289"/>
          </a:xfrm>
          <a:prstGeom prst="rect">
            <a:avLst/>
          </a:prstGeom>
        </p:spPr>
      </p:pic>
    </p:spTree>
    <p:extLst>
      <p:ext uri="{BB962C8B-B14F-4D97-AF65-F5344CB8AC3E}">
        <p14:creationId xmlns:p14="http://schemas.microsoft.com/office/powerpoint/2010/main" val="24911603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609120" y="273600"/>
            <a:ext cx="10969560" cy="53078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09120" y="273600"/>
            <a:ext cx="10969560" cy="1144800"/>
          </a:xfrm>
          <a:prstGeom prst="rect">
            <a:avLst/>
          </a:prstGeom>
        </p:spPr>
        <p:txBody>
          <a:bodyPr lIns="0" tIns="0" rIns="0" bIns="0" anchor="ctr"/>
          <a:lstStyle/>
          <a:p>
            <a:pPr algn="ctr"/>
            <a:endParaRPr lang="en-US" sz="4400" b="0" strike="noStrike" spc="-1">
              <a:latin typeface="Arial"/>
            </a:endParaRPr>
          </a:p>
        </p:txBody>
      </p:sp>
      <p:sp>
        <p:nvSpPr>
          <p:cNvPr id="13" name="PlaceHolder 2"/>
          <p:cNvSpPr>
            <a:spLocks noGrp="1"/>
          </p:cNvSpPr>
          <p:nvPr>
            <p:ph type="body"/>
          </p:nvPr>
        </p:nvSpPr>
        <p:spPr>
          <a:xfrm>
            <a:off x="609120" y="1604520"/>
            <a:ext cx="5352840" cy="1896840"/>
          </a:xfrm>
          <a:prstGeom prst="rect">
            <a:avLst/>
          </a:prstGeom>
        </p:spPr>
        <p:txBody>
          <a:bodyPr lIns="0" tIns="0" rIns="0" bIns="0">
            <a:normAutofit/>
          </a:bodyPr>
          <a:lstStyle/>
          <a:p>
            <a:endParaRPr lang="en-US" sz="3200" b="0" strike="noStrike" spc="-1">
              <a:latin typeface="Arial"/>
            </a:endParaRPr>
          </a:p>
        </p:txBody>
      </p:sp>
      <p:sp>
        <p:nvSpPr>
          <p:cNvPr id="14" name="PlaceHolder 3"/>
          <p:cNvSpPr>
            <a:spLocks noGrp="1"/>
          </p:cNvSpPr>
          <p:nvPr>
            <p:ph type="body"/>
          </p:nvPr>
        </p:nvSpPr>
        <p:spPr>
          <a:xfrm>
            <a:off x="6230160" y="1604520"/>
            <a:ext cx="5352840" cy="3977280"/>
          </a:xfrm>
          <a:prstGeom prst="rect">
            <a:avLst/>
          </a:prstGeom>
        </p:spPr>
        <p:txBody>
          <a:bodyPr lIns="0" tIns="0" rIns="0" bIns="0">
            <a:normAutofit/>
          </a:bodyPr>
          <a:lstStyle/>
          <a:p>
            <a:endParaRPr lang="en-US" sz="3200" b="0" strike="noStrike" spc="-1">
              <a:latin typeface="Arial"/>
            </a:endParaRPr>
          </a:p>
        </p:txBody>
      </p:sp>
      <p:sp>
        <p:nvSpPr>
          <p:cNvPr id="15" name="PlaceHolder 4"/>
          <p:cNvSpPr>
            <a:spLocks noGrp="1"/>
          </p:cNvSpPr>
          <p:nvPr>
            <p:ph type="body"/>
          </p:nvPr>
        </p:nvSpPr>
        <p:spPr>
          <a:xfrm>
            <a:off x="609120" y="3682080"/>
            <a:ext cx="53528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09120" y="273600"/>
            <a:ext cx="10969560" cy="1144800"/>
          </a:xfrm>
          <a:prstGeom prst="rect">
            <a:avLst/>
          </a:prstGeom>
        </p:spPr>
        <p:txBody>
          <a:bodyPr lIns="0" tIns="0" rIns="0" bIns="0" anchor="ctr"/>
          <a:lstStyle/>
          <a:p>
            <a:pPr algn="ctr"/>
            <a:endParaRPr lang="en-US" sz="4400" b="0" strike="noStrike" spc="-1">
              <a:latin typeface="Arial"/>
            </a:endParaRPr>
          </a:p>
        </p:txBody>
      </p:sp>
      <p:sp>
        <p:nvSpPr>
          <p:cNvPr id="17" name="PlaceHolder 2"/>
          <p:cNvSpPr>
            <a:spLocks noGrp="1"/>
          </p:cNvSpPr>
          <p:nvPr>
            <p:ph type="body"/>
          </p:nvPr>
        </p:nvSpPr>
        <p:spPr>
          <a:xfrm>
            <a:off x="609120" y="1604520"/>
            <a:ext cx="5352840" cy="3977280"/>
          </a:xfrm>
          <a:prstGeom prst="rect">
            <a:avLst/>
          </a:prstGeom>
        </p:spPr>
        <p:txBody>
          <a:bodyPr lIns="0" tIns="0" rIns="0" bIns="0">
            <a:normAutofit/>
          </a:bodyPr>
          <a:lstStyle/>
          <a:p>
            <a:endParaRPr lang="en-US" sz="3200" b="0" strike="noStrike" spc="-1">
              <a:latin typeface="Arial"/>
            </a:endParaRPr>
          </a:p>
        </p:txBody>
      </p:sp>
      <p:sp>
        <p:nvSpPr>
          <p:cNvPr id="18" name="PlaceHolder 3"/>
          <p:cNvSpPr>
            <a:spLocks noGrp="1"/>
          </p:cNvSpPr>
          <p:nvPr>
            <p:ph type="body"/>
          </p:nvPr>
        </p:nvSpPr>
        <p:spPr>
          <a:xfrm>
            <a:off x="6230160" y="1604520"/>
            <a:ext cx="5352840" cy="1896840"/>
          </a:xfrm>
          <a:prstGeom prst="rect">
            <a:avLst/>
          </a:prstGeom>
        </p:spPr>
        <p:txBody>
          <a:bodyPr lIns="0" tIns="0" rIns="0" bIns="0">
            <a:normAutofit/>
          </a:bodyPr>
          <a:lstStyle/>
          <a:p>
            <a:endParaRPr lang="en-US" sz="3200" b="0" strike="noStrike" spc="-1">
              <a:latin typeface="Arial"/>
            </a:endParaRPr>
          </a:p>
        </p:txBody>
      </p:sp>
      <p:sp>
        <p:nvSpPr>
          <p:cNvPr id="19" name="PlaceHolder 4"/>
          <p:cNvSpPr>
            <a:spLocks noGrp="1"/>
          </p:cNvSpPr>
          <p:nvPr>
            <p:ph type="body"/>
          </p:nvPr>
        </p:nvSpPr>
        <p:spPr>
          <a:xfrm>
            <a:off x="6230160" y="3682080"/>
            <a:ext cx="53528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120" y="273600"/>
            <a:ext cx="10969560" cy="1144800"/>
          </a:xfrm>
          <a:prstGeom prst="rect">
            <a:avLst/>
          </a:prstGeom>
        </p:spPr>
        <p:txBody>
          <a:bodyPr lIns="0" tIns="0" rIns="0" bIns="0" anchor="ctr"/>
          <a:lstStyle/>
          <a:p>
            <a:pPr algn="ctr"/>
            <a:endParaRPr lang="en-US" sz="4400" b="0" strike="noStrike" spc="-1">
              <a:latin typeface="Arial"/>
            </a:endParaRPr>
          </a:p>
        </p:txBody>
      </p:sp>
      <p:sp>
        <p:nvSpPr>
          <p:cNvPr id="21" name="PlaceHolder 2"/>
          <p:cNvSpPr>
            <a:spLocks noGrp="1"/>
          </p:cNvSpPr>
          <p:nvPr>
            <p:ph type="body"/>
          </p:nvPr>
        </p:nvSpPr>
        <p:spPr>
          <a:xfrm>
            <a:off x="609120" y="1604520"/>
            <a:ext cx="5352840" cy="1896840"/>
          </a:xfrm>
          <a:prstGeom prst="rect">
            <a:avLst/>
          </a:prstGeom>
        </p:spPr>
        <p:txBody>
          <a:bodyPr lIns="0" tIns="0" rIns="0" bIns="0">
            <a:normAutofit/>
          </a:bodyPr>
          <a:lstStyle/>
          <a:p>
            <a:endParaRPr lang="en-US" sz="3200" b="0" strike="noStrike" spc="-1">
              <a:latin typeface="Arial"/>
            </a:endParaRPr>
          </a:p>
        </p:txBody>
      </p:sp>
      <p:sp>
        <p:nvSpPr>
          <p:cNvPr id="22" name="PlaceHolder 3"/>
          <p:cNvSpPr>
            <a:spLocks noGrp="1"/>
          </p:cNvSpPr>
          <p:nvPr>
            <p:ph type="body"/>
          </p:nvPr>
        </p:nvSpPr>
        <p:spPr>
          <a:xfrm>
            <a:off x="6230160" y="1604520"/>
            <a:ext cx="5352840" cy="1896840"/>
          </a:xfrm>
          <a:prstGeom prst="rect">
            <a:avLst/>
          </a:prstGeom>
        </p:spPr>
        <p:txBody>
          <a:bodyPr lIns="0" tIns="0" rIns="0" bIns="0">
            <a:normAutofit/>
          </a:bodyPr>
          <a:lstStyle/>
          <a:p>
            <a:endParaRPr lang="en-US" sz="3200" b="0" strike="noStrike" spc="-1">
              <a:latin typeface="Arial"/>
            </a:endParaRPr>
          </a:p>
        </p:txBody>
      </p:sp>
      <p:sp>
        <p:nvSpPr>
          <p:cNvPr id="23" name="PlaceHolder 4"/>
          <p:cNvSpPr>
            <a:spLocks noGrp="1"/>
          </p:cNvSpPr>
          <p:nvPr>
            <p:ph type="body"/>
          </p:nvPr>
        </p:nvSpPr>
        <p:spPr>
          <a:xfrm>
            <a:off x="609120" y="3682080"/>
            <a:ext cx="1096956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3.jpe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p:nvPr/>
        </p:nvPicPr>
        <p:blipFill>
          <a:blip r:embed="rId14">
            <a:extLst>
              <a:ext uri="{28A0092B-C50C-407E-A947-70E740481C1C}">
                <a14:useLocalDpi xmlns:a14="http://schemas.microsoft.com/office/drawing/2010/main" val="0"/>
              </a:ext>
            </a:extLst>
          </a:blip>
          <a:srcRect/>
          <a:stretch/>
        </p:blipFill>
        <p:spPr>
          <a:xfrm>
            <a:off x="13361" y="2160"/>
            <a:ext cx="12175464" cy="6855840"/>
          </a:xfrm>
          <a:prstGeom prst="rect">
            <a:avLst/>
          </a:prstGeom>
          <a:ln>
            <a:noFill/>
          </a:ln>
        </p:spPr>
      </p:pic>
      <p:sp>
        <p:nvSpPr>
          <p:cNvPr id="4" name="PlaceHolder 1"/>
          <p:cNvSpPr>
            <a:spLocks noGrp="1"/>
          </p:cNvSpPr>
          <p:nvPr>
            <p:ph type="title"/>
          </p:nvPr>
        </p:nvSpPr>
        <p:spPr>
          <a:xfrm>
            <a:off x="609120" y="273600"/>
            <a:ext cx="10969560" cy="1144800"/>
          </a:xfrm>
          <a:prstGeom prst="rect">
            <a:avLst/>
          </a:prstGeom>
        </p:spPr>
        <p:txBody>
          <a:bodyPr lIns="0" tIns="0" rIns="0" bIns="0" anchor="ctr"/>
          <a:lstStyle/>
          <a:p>
            <a:pPr algn="ctr"/>
            <a:r>
              <a:rPr lang="en-US" sz="4400" b="0" strike="noStrike" spc="-1">
                <a:latin typeface="Arial"/>
              </a:rPr>
              <a:t>Click to edit the title text format</a:t>
            </a:r>
          </a:p>
        </p:txBody>
      </p:sp>
      <p:sp>
        <p:nvSpPr>
          <p:cNvPr id="2" name="PlaceHolder 2"/>
          <p:cNvSpPr>
            <a:spLocks noGrp="1"/>
          </p:cNvSpPr>
          <p:nvPr>
            <p:ph type="body"/>
          </p:nvPr>
        </p:nvSpPr>
        <p:spPr>
          <a:xfrm>
            <a:off x="609120" y="1604520"/>
            <a:ext cx="1096956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9" name="PlaceHolder 1"/>
          <p:cNvSpPr>
            <a:spLocks noGrp="1"/>
          </p:cNvSpPr>
          <p:nvPr>
            <p:ph type="title"/>
          </p:nvPr>
        </p:nvSpPr>
        <p:spPr>
          <a:xfrm>
            <a:off x="609120" y="273600"/>
            <a:ext cx="10969560" cy="1144800"/>
          </a:xfrm>
          <a:prstGeom prst="rect">
            <a:avLst/>
          </a:prstGeom>
        </p:spPr>
        <p:txBody>
          <a:bodyPr lIns="0" tIns="0" rIns="0" bIns="0" anchor="ctr"/>
          <a:lstStyle/>
          <a:p>
            <a:pPr algn="ctr"/>
            <a:r>
              <a:rPr lang="en-US" sz="4400" b="0" strike="noStrike" spc="-1">
                <a:latin typeface="Arial"/>
              </a:rPr>
              <a:t>Click to edit the title text format</a:t>
            </a:r>
          </a:p>
        </p:txBody>
      </p:sp>
      <p:sp>
        <p:nvSpPr>
          <p:cNvPr id="80" name="PlaceHolder 2"/>
          <p:cNvSpPr>
            <a:spLocks noGrp="1"/>
          </p:cNvSpPr>
          <p:nvPr>
            <p:ph type="body"/>
          </p:nvPr>
        </p:nvSpPr>
        <p:spPr>
          <a:xfrm>
            <a:off x="609120" y="1604520"/>
            <a:ext cx="1096956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pic>
        <p:nvPicPr>
          <p:cNvPr id="5" name="Picture 4">
            <a:extLst>
              <a:ext uri="{FF2B5EF4-FFF2-40B4-BE49-F238E27FC236}">
                <a16:creationId xmlns:a16="http://schemas.microsoft.com/office/drawing/2014/main" id="{1D744771-70F1-B34B-8D35-F8E579712186}"/>
              </a:ext>
            </a:extLst>
          </p:cNvPr>
          <p:cNvPicPr/>
          <p:nvPr userDrawn="1"/>
        </p:nvPicPr>
        <p:blipFill>
          <a:blip r:embed="rId15">
            <a:alphaModFix amt="31000"/>
            <a:extLst>
              <a:ext uri="{28A0092B-C50C-407E-A947-70E740481C1C}">
                <a14:useLocalDpi xmlns:a14="http://schemas.microsoft.com/office/drawing/2010/main" val="0"/>
              </a:ext>
            </a:extLst>
          </a:blip>
          <a:srcRect t="6523" b="6523"/>
          <a:stretch/>
        </p:blipFill>
        <p:spPr>
          <a:xfrm>
            <a:off x="0" y="0"/>
            <a:ext cx="12188825" cy="6858000"/>
          </a:xfrm>
          <a:prstGeom prst="rect">
            <a:avLst/>
          </a:prstGeom>
          <a:ln>
            <a:noFill/>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72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6" name="Picture 155"/>
          <p:cNvPicPr/>
          <p:nvPr/>
        </p:nvPicPr>
        <p:blipFill>
          <a:blip r:embed="rId16">
            <a:extLst>
              <a:ext uri="{28A0092B-C50C-407E-A947-70E740481C1C}">
                <a14:useLocalDpi xmlns:a14="http://schemas.microsoft.com/office/drawing/2010/main" val="0"/>
              </a:ext>
            </a:extLst>
          </a:blip>
          <a:srcRect l="19559" r="19559"/>
          <a:stretch/>
        </p:blipFill>
        <p:spPr>
          <a:xfrm>
            <a:off x="0" y="0"/>
            <a:ext cx="760397" cy="6882068"/>
          </a:xfrm>
          <a:prstGeom prst="rect">
            <a:avLst/>
          </a:prstGeom>
          <a:ln>
            <a:noFill/>
          </a:ln>
        </p:spPr>
      </p:pic>
      <p:sp>
        <p:nvSpPr>
          <p:cNvPr id="157" name="PlaceHolder 1"/>
          <p:cNvSpPr>
            <a:spLocks noGrp="1"/>
          </p:cNvSpPr>
          <p:nvPr>
            <p:ph type="title"/>
          </p:nvPr>
        </p:nvSpPr>
        <p:spPr>
          <a:xfrm>
            <a:off x="609120" y="273600"/>
            <a:ext cx="10969560" cy="1144800"/>
          </a:xfrm>
          <a:prstGeom prst="rect">
            <a:avLst/>
          </a:prstGeom>
        </p:spPr>
        <p:txBody>
          <a:bodyPr lIns="0" tIns="0" rIns="0" bIns="0" anchor="ctr"/>
          <a:lstStyle/>
          <a:p>
            <a:pPr algn="ctr"/>
            <a:r>
              <a:rPr lang="en-US" sz="4400" b="0" strike="noStrike" spc="-1">
                <a:latin typeface="Arial"/>
              </a:rPr>
              <a:t>Click to edit the title text format</a:t>
            </a:r>
          </a:p>
        </p:txBody>
      </p:sp>
      <p:sp>
        <p:nvSpPr>
          <p:cNvPr id="158" name="PlaceHolder 2"/>
          <p:cNvSpPr>
            <a:spLocks noGrp="1"/>
          </p:cNvSpPr>
          <p:nvPr>
            <p:ph type="body"/>
          </p:nvPr>
        </p:nvSpPr>
        <p:spPr>
          <a:xfrm>
            <a:off x="609120" y="1604520"/>
            <a:ext cx="1096956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dirty="0">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dirty="0">
                <a:latin typeface="Arial"/>
              </a:rPr>
              <a:t>Second Outline Level</a:t>
            </a:r>
          </a:p>
          <a:p>
            <a:pPr marL="1296000" lvl="2" indent="-288000">
              <a:spcBef>
                <a:spcPts val="850"/>
              </a:spcBef>
              <a:buClr>
                <a:srgbClr val="000000"/>
              </a:buClr>
              <a:buSzPct val="45000"/>
              <a:buFont typeface="Wingdings" charset="2"/>
              <a:buChar char=""/>
            </a:pPr>
            <a:r>
              <a:rPr lang="en-US" sz="2400" b="0" strike="noStrike" spc="-1" dirty="0">
                <a:latin typeface="Arial"/>
              </a:rPr>
              <a:t>Third Outline Level</a:t>
            </a:r>
          </a:p>
          <a:p>
            <a:pPr marL="1728000" lvl="3" indent="-216000">
              <a:spcBef>
                <a:spcPts val="567"/>
              </a:spcBef>
              <a:buClr>
                <a:srgbClr val="000000"/>
              </a:buClr>
              <a:buSzPct val="75000"/>
              <a:buFont typeface="Symbol" charset="2"/>
              <a:buChar char=""/>
            </a:pPr>
            <a:r>
              <a:rPr lang="en-US" sz="2000" b="0" strike="noStrike" spc="-1" dirty="0">
                <a:latin typeface="Arial"/>
              </a:rPr>
              <a:t>Fourth Outline Level</a:t>
            </a:r>
          </a:p>
          <a:p>
            <a:pPr marL="2160000" lvl="4" indent="-216000">
              <a:spcBef>
                <a:spcPts val="283"/>
              </a:spcBef>
              <a:buClr>
                <a:srgbClr val="000000"/>
              </a:buClr>
              <a:buSzPct val="45000"/>
              <a:buFont typeface="Wingdings" charset="2"/>
              <a:buChar char=""/>
            </a:pPr>
            <a:r>
              <a:rPr lang="en-US" sz="2000" b="0" strike="noStrike" spc="-1" dirty="0">
                <a:latin typeface="Arial"/>
              </a:rPr>
              <a:t>Fifth Outline Level</a:t>
            </a:r>
          </a:p>
          <a:p>
            <a:pPr marL="2592000" lvl="5" indent="-216000">
              <a:spcBef>
                <a:spcPts val="283"/>
              </a:spcBef>
              <a:buClr>
                <a:srgbClr val="000000"/>
              </a:buClr>
              <a:buSzPct val="45000"/>
              <a:buFont typeface="Wingdings" charset="2"/>
              <a:buChar char=""/>
            </a:pPr>
            <a:r>
              <a:rPr lang="en-US" sz="2000" b="0" strike="noStrike" spc="-1" dirty="0">
                <a:latin typeface="Arial"/>
              </a:rPr>
              <a:t>Sixth Outline Level</a:t>
            </a:r>
          </a:p>
          <a:p>
            <a:pPr marL="3024000" lvl="6" indent="-216000">
              <a:spcBef>
                <a:spcPts val="283"/>
              </a:spcBef>
              <a:buClr>
                <a:srgbClr val="000000"/>
              </a:buClr>
              <a:buSzPct val="45000"/>
              <a:buFont typeface="Wingdings" charset="2"/>
              <a:buChar char=""/>
            </a:pPr>
            <a:r>
              <a:rPr lang="en-US" sz="2000" b="0" strike="noStrike" spc="-1" dirty="0">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28" r:id="rId13"/>
    <p:sldLayoutId id="214748373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861247"/>
          </a:xfrm>
          <a:prstGeom prst="rect">
            <a:avLst/>
          </a:prstGeom>
        </p:spPr>
        <p:txBody>
          <a:bodyPr vert="horz" lIns="91440" tIns="45720" rIns="91440" bIns="45720" rtlCol="0" anchor="t">
            <a:normAutofit/>
          </a:bodyPr>
          <a:lstStyle/>
          <a:p>
            <a:r>
              <a:rPr lang="en-US"/>
              <a:t>Click to edit Master title style</a:t>
            </a:r>
            <a:endParaRPr lang="en-GB"/>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7982" y="6492876"/>
            <a:ext cx="2742486" cy="365125"/>
          </a:xfrm>
          <a:prstGeom prst="rect">
            <a:avLst/>
          </a:prstGeom>
        </p:spPr>
        <p:txBody>
          <a:bodyPr vert="horz" lIns="91440" tIns="45720" rIns="91440" bIns="45720" rtlCol="0" anchor="ctr"/>
          <a:lstStyle>
            <a:lvl1pPr algn="l">
              <a:defRPr sz="1000" b="0" i="0">
                <a:solidFill>
                  <a:schemeClr val="tx1">
                    <a:tint val="75000"/>
                  </a:schemeClr>
                </a:solidFill>
                <a:latin typeface="Segoe UI Semilight" panose="020B0402040204020203" pitchFamily="34" charset="0"/>
                <a:cs typeface="Segoe UI Semilight" panose="020B0402040204020203" pitchFamily="34" charset="0"/>
              </a:defRPr>
            </a:lvl1pPr>
          </a:lstStyle>
          <a:p>
            <a:pPr defTabSz="914126">
              <a:defRPr/>
            </a:pPr>
            <a:endParaRPr lang="en-GB">
              <a:solidFill>
                <a:srgbClr val="363636">
                  <a:tint val="75000"/>
                </a:srgbClr>
              </a:solidFill>
            </a:endParaRPr>
          </a:p>
        </p:txBody>
      </p:sp>
      <p:sp>
        <p:nvSpPr>
          <p:cNvPr id="5" name="Footer Placeholder 4"/>
          <p:cNvSpPr>
            <a:spLocks noGrp="1"/>
          </p:cNvSpPr>
          <p:nvPr>
            <p:ph type="ftr" sz="quarter" idx="3"/>
          </p:nvPr>
        </p:nvSpPr>
        <p:spPr>
          <a:xfrm>
            <a:off x="4037549" y="6492876"/>
            <a:ext cx="4113728" cy="365125"/>
          </a:xfrm>
          <a:prstGeom prst="rect">
            <a:avLst/>
          </a:prstGeom>
        </p:spPr>
        <p:txBody>
          <a:bodyPr vert="horz" lIns="91440" tIns="45720" rIns="91440" bIns="45720" rtlCol="0" anchor="ctr"/>
          <a:lstStyle>
            <a:lvl1pPr algn="ctr">
              <a:defRPr sz="1000" b="0" i="0">
                <a:solidFill>
                  <a:schemeClr val="tx1">
                    <a:tint val="75000"/>
                  </a:schemeClr>
                </a:solidFill>
                <a:latin typeface="Segoe UI Semilight" panose="020B0402040204020203" pitchFamily="34" charset="0"/>
                <a:cs typeface="Segoe UI Semilight" panose="020B0402040204020203" pitchFamily="34" charset="0"/>
              </a:defRPr>
            </a:lvl1pPr>
          </a:lstStyle>
          <a:p>
            <a:pPr defTabSz="914126">
              <a:defRPr/>
            </a:pPr>
            <a:endParaRPr lang="en-GB" dirty="0">
              <a:solidFill>
                <a:srgbClr val="363636">
                  <a:tint val="75000"/>
                </a:srgbClr>
              </a:solidFill>
            </a:endParaRPr>
          </a:p>
        </p:txBody>
      </p:sp>
      <p:sp>
        <p:nvSpPr>
          <p:cNvPr id="8" name="Slide Number Placeholder 1">
            <a:extLst>
              <a:ext uri="{FF2B5EF4-FFF2-40B4-BE49-F238E27FC236}">
                <a16:creationId xmlns:a16="http://schemas.microsoft.com/office/drawing/2014/main" id="{AF39F5B2-E0F5-49C1-BE28-56A5DB570C17}"/>
              </a:ext>
            </a:extLst>
          </p:cNvPr>
          <p:cNvSpPr>
            <a:spLocks noGrp="1"/>
          </p:cNvSpPr>
          <p:nvPr>
            <p:ph type="sldNum" sz="quarter" idx="4"/>
          </p:nvPr>
        </p:nvSpPr>
        <p:spPr>
          <a:xfrm>
            <a:off x="8608358" y="6478906"/>
            <a:ext cx="3580467" cy="365125"/>
          </a:xfrm>
          <a:prstGeom prst="rect">
            <a:avLst/>
          </a:prstGeom>
        </p:spPr>
        <p:txBody>
          <a:bodyPr/>
          <a:lstStyle>
            <a:lvl1pPr>
              <a:defRPr sz="1200">
                <a:solidFill>
                  <a:schemeClr val="tx2"/>
                </a:solidFill>
              </a:defRPr>
            </a:lvl1pPr>
          </a:lstStyle>
          <a:p>
            <a:pPr algn="r"/>
            <a:fld id="{02C8D0DF-C1CD-41D2-A83F-355550C212EF}" type="slidenum">
              <a:rPr lang="en-US" smtClean="0">
                <a:latin typeface="Segoe UI Semilight" panose="020B0402040204020203" pitchFamily="34" charset="0"/>
                <a:cs typeface="Segoe UI Semilight" panose="020B0402040204020203" pitchFamily="34" charset="0"/>
              </a:rPr>
              <a:pPr algn="r"/>
              <a:t>‹#›</a:t>
            </a:fld>
            <a:endParaRPr lang="en-US" dirty="0">
              <a:solidFill>
                <a:schemeClr val="tx2"/>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42243376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Lst>
  <p:hf hdr="0" ftr="0" dt="0"/>
  <p:txStyles>
    <p:titleStyle>
      <a:lvl1pPr algn="ctr" defTabSz="914126" rtl="0" eaLnBrk="1" latinLnBrk="0" hangingPunct="1">
        <a:lnSpc>
          <a:spcPct val="90000"/>
        </a:lnSpc>
        <a:spcBef>
          <a:spcPct val="0"/>
        </a:spcBef>
        <a:buNone/>
        <a:defRPr sz="3199" kern="1200" cap="all" baseline="0">
          <a:solidFill>
            <a:schemeClr val="accent2"/>
          </a:solidFill>
          <a:latin typeface="+mj-lt"/>
          <a:ea typeface="+mj-ea"/>
          <a:cs typeface="Segoe UI Semibold" panose="020B0702040204020203" pitchFamily="34" charset="0"/>
        </a:defRPr>
      </a:lvl1pPr>
    </p:titleStyle>
    <p:bodyStyle>
      <a:lvl1pPr marL="228531" indent="-228531" algn="l" defTabSz="914126" rtl="0" eaLnBrk="1" latinLnBrk="0" hangingPunct="1">
        <a:lnSpc>
          <a:spcPct val="90000"/>
        </a:lnSpc>
        <a:spcBef>
          <a:spcPts val="1000"/>
        </a:spcBef>
        <a:buClr>
          <a:schemeClr val="accent4"/>
        </a:buClr>
        <a:buFont typeface="Segoe UI" panose="020B0604020202020204" pitchFamily="34" charset="0"/>
        <a:buChar char="•"/>
        <a:defRPr sz="1999" b="0" i="0" kern="1200">
          <a:solidFill>
            <a:schemeClr val="tx1"/>
          </a:solidFill>
          <a:latin typeface="+mn-lt"/>
          <a:ea typeface="Segoe UI Semibold" panose="020B0502040204020203" pitchFamily="34" charset="0"/>
          <a:cs typeface="Segoe UI Semibold" panose="020B0502040204020203" pitchFamily="34" charset="0"/>
        </a:defRPr>
      </a:lvl1pPr>
      <a:lvl2pPr marL="685594" indent="-228531" algn="l" defTabSz="914126" rtl="0" eaLnBrk="1" latinLnBrk="0" hangingPunct="1">
        <a:lnSpc>
          <a:spcPct val="90000"/>
        </a:lnSpc>
        <a:spcBef>
          <a:spcPts val="500"/>
        </a:spcBef>
        <a:buClr>
          <a:schemeClr val="accent4"/>
        </a:buClr>
        <a:buFont typeface="Segoe UI" panose="020B0604020202020204" pitchFamily="34" charset="0"/>
        <a:buChar char="•"/>
        <a:defRPr sz="1799" b="0" i="0" kern="1200">
          <a:solidFill>
            <a:schemeClr val="tx1"/>
          </a:solidFill>
          <a:latin typeface="+mn-lt"/>
          <a:ea typeface="Segoe UI Semibold" panose="020B0502040204020203" pitchFamily="34" charset="0"/>
          <a:cs typeface="Segoe UI Semibold" panose="020B0502040204020203" pitchFamily="34" charset="0"/>
        </a:defRPr>
      </a:lvl2pPr>
      <a:lvl3pPr marL="1142657" indent="-228531" algn="l" defTabSz="914126" rtl="0" eaLnBrk="1" latinLnBrk="0" hangingPunct="1">
        <a:lnSpc>
          <a:spcPct val="90000"/>
        </a:lnSpc>
        <a:spcBef>
          <a:spcPts val="500"/>
        </a:spcBef>
        <a:buClr>
          <a:schemeClr val="accent4"/>
        </a:buClr>
        <a:buFont typeface="Segoe UI" panose="020B0604020202020204" pitchFamily="34" charset="0"/>
        <a:buChar char="•"/>
        <a:defRPr sz="1600" b="0" i="0" kern="1200">
          <a:solidFill>
            <a:schemeClr val="tx1"/>
          </a:solidFill>
          <a:latin typeface="+mn-lt"/>
          <a:ea typeface="Segoe UI Semibold" panose="020B0502040204020203" pitchFamily="34" charset="0"/>
          <a:cs typeface="Segoe UI Semibold" panose="020B0502040204020203" pitchFamily="34" charset="0"/>
        </a:defRPr>
      </a:lvl3pPr>
      <a:lvl4pPr marL="1599720" indent="-228531" algn="l" defTabSz="914126" rtl="0" eaLnBrk="1" latinLnBrk="0" hangingPunct="1">
        <a:lnSpc>
          <a:spcPct val="90000"/>
        </a:lnSpc>
        <a:spcBef>
          <a:spcPts val="500"/>
        </a:spcBef>
        <a:buClr>
          <a:schemeClr val="accent4"/>
        </a:buClr>
        <a:buFont typeface="Segoe UI" panose="020B0604020202020204" pitchFamily="34" charset="0"/>
        <a:buChar char="•"/>
        <a:defRPr sz="1600" b="0" i="0" kern="1200">
          <a:solidFill>
            <a:schemeClr val="tx1"/>
          </a:solidFill>
          <a:latin typeface="+mn-lt"/>
          <a:ea typeface="Segoe UI Semibold" panose="020B0502040204020203" pitchFamily="34" charset="0"/>
          <a:cs typeface="Segoe UI Semibold" panose="020B0502040204020203" pitchFamily="34" charset="0"/>
        </a:defRPr>
      </a:lvl4pPr>
      <a:lvl5pPr marL="2056783" indent="-228531" algn="l" defTabSz="914126" rtl="0" eaLnBrk="1" latinLnBrk="0" hangingPunct="1">
        <a:lnSpc>
          <a:spcPct val="90000"/>
        </a:lnSpc>
        <a:spcBef>
          <a:spcPts val="500"/>
        </a:spcBef>
        <a:buClr>
          <a:schemeClr val="accent4"/>
        </a:buClr>
        <a:buFont typeface="Segoe UI" panose="020B0604020202020204" pitchFamily="34" charset="0"/>
        <a:buChar char="•"/>
        <a:defRPr sz="1600" b="0" i="0" kern="1200">
          <a:solidFill>
            <a:schemeClr val="tx1"/>
          </a:solidFill>
          <a:latin typeface="+mn-lt"/>
          <a:ea typeface="Segoe UI Semibold" panose="020B0502040204020203" pitchFamily="34" charset="0"/>
          <a:cs typeface="Segoe UI Semibold" panose="020B0502040204020203" pitchFamily="34" charset="0"/>
        </a:defRPr>
      </a:lvl5pPr>
      <a:lvl6pPr marL="2513846" indent="-228531" algn="l" defTabSz="914126" rtl="0" eaLnBrk="1" latinLnBrk="0" hangingPunct="1">
        <a:lnSpc>
          <a:spcPct val="90000"/>
        </a:lnSpc>
        <a:spcBef>
          <a:spcPts val="500"/>
        </a:spcBef>
        <a:buFont typeface="Segoe UI"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Segoe UI"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Segoe UI"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Segoe UI"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39.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Ken.Daycock@EtaPRO.com"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39.xml"/><Relationship Id="rId6" Type="http://schemas.openxmlformats.org/officeDocument/2006/relationships/image" Target="../media/image15.jpeg"/><Relationship Id="rId11" Type="http://schemas.openxmlformats.org/officeDocument/2006/relationships/image" Target="../media/image19.png"/><Relationship Id="rId5" Type="http://schemas.openxmlformats.org/officeDocument/2006/relationships/image" Target="../media/image14.jpeg"/><Relationship Id="rId10" Type="http://schemas.openxmlformats.org/officeDocument/2006/relationships/image" Target="../media/image18.png"/><Relationship Id="rId4" Type="http://schemas.openxmlformats.org/officeDocument/2006/relationships/image" Target="../media/image13.jpeg"/><Relationship Id="rId9" Type="http://schemas.openxmlformats.org/officeDocument/2006/relationships/slide" Target="slide5.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0.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9.xml"/><Relationship Id="rId6" Type="http://schemas.openxmlformats.org/officeDocument/2006/relationships/image" Target="../media/image18.png"/><Relationship Id="rId5" Type="http://schemas.openxmlformats.org/officeDocument/2006/relationships/slide" Target="slide5.xml"/><Relationship Id="rId4" Type="http://schemas.openxmlformats.org/officeDocument/2006/relationships/image" Target="../media/image21.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slide" Target="slide5.xml"/><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8.png"/><Relationship Id="rId7"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39.xml"/><Relationship Id="rId6" Type="http://schemas.openxmlformats.org/officeDocument/2006/relationships/image" Target="../media/image31.png"/><Relationship Id="rId5" Type="http://schemas.openxmlformats.org/officeDocument/2006/relationships/image" Target="../media/image30.jpeg"/><Relationship Id="rId10" Type="http://schemas.openxmlformats.org/officeDocument/2006/relationships/image" Target="../media/image32.png"/><Relationship Id="rId4" Type="http://schemas.openxmlformats.org/officeDocument/2006/relationships/image" Target="../media/image29.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39.xml"/><Relationship Id="rId6" Type="http://schemas.openxmlformats.org/officeDocument/2006/relationships/image" Target="../media/image33.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t>Lessons Learned and Best Practices</a:t>
            </a:r>
            <a:endParaRPr lang="en-US" dirty="0"/>
          </a:p>
        </p:txBody>
      </p:sp>
      <p:pic>
        <p:nvPicPr>
          <p:cNvPr id="15" name="Picture 14">
            <a:hlinkClick r:id="rId3" action="ppaction://hlinksldjump"/>
            <a:extLst>
              <a:ext uri="{FF2B5EF4-FFF2-40B4-BE49-F238E27FC236}">
                <a16:creationId xmlns:a16="http://schemas.microsoft.com/office/drawing/2014/main" id="{402DE018-2698-4B4B-8AA0-1C699045485C}"/>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7932" y="6443646"/>
            <a:ext cx="235780" cy="235780"/>
          </a:xfrm>
          <a:prstGeom prst="rect">
            <a:avLst/>
          </a:prstGeom>
          <a:solidFill>
            <a:schemeClr val="accent1"/>
          </a:solidFill>
        </p:spPr>
      </p:pic>
      <p:pic>
        <p:nvPicPr>
          <p:cNvPr id="22" name="Picture 21">
            <a:hlinkClick r:id="" action="ppaction://noaction"/>
            <a:extLst>
              <a:ext uri="{FF2B5EF4-FFF2-40B4-BE49-F238E27FC236}">
                <a16:creationId xmlns:a16="http://schemas.microsoft.com/office/drawing/2014/main" id="{02E7481B-80A3-4776-9944-E64E2EDDFC11}"/>
              </a:ext>
            </a:extLst>
          </p:cNvPr>
          <p:cNvPicPr>
            <a:picLocks noChangeAspect="1"/>
          </p:cNvPicPr>
          <p:nvPr/>
        </p:nvPicPr>
        <p:blipFill>
          <a:blip r:embed="rId5" cstate="hqprint">
            <a:lum bright="70000" contrast="-70000"/>
            <a:extLst>
              <a:ext uri="{28A0092B-C50C-407E-A947-70E740481C1C}">
                <a14:useLocalDpi xmlns:a14="http://schemas.microsoft.com/office/drawing/2010/main" val="0"/>
              </a:ext>
            </a:extLst>
          </a:blip>
          <a:stretch>
            <a:fillRect/>
          </a:stretch>
        </p:blipFill>
        <p:spPr>
          <a:xfrm flipH="1">
            <a:off x="467292" y="6443272"/>
            <a:ext cx="237682" cy="237682"/>
          </a:xfrm>
          <a:prstGeom prst="rect">
            <a:avLst/>
          </a:prstGeom>
        </p:spPr>
      </p:pic>
      <p:sp>
        <p:nvSpPr>
          <p:cNvPr id="23" name="Slide Number Placeholder 3">
            <a:extLst>
              <a:ext uri="{FF2B5EF4-FFF2-40B4-BE49-F238E27FC236}">
                <a16:creationId xmlns:a16="http://schemas.microsoft.com/office/drawing/2014/main" id="{1C2D545B-AD57-4EB9-85C7-26431AA09FAD}"/>
              </a:ext>
            </a:extLst>
          </p:cNvPr>
          <p:cNvSpPr>
            <a:spLocks noGrp="1"/>
          </p:cNvSpPr>
          <p:nvPr>
            <p:ph type="sldNum" sz="quarter" idx="4"/>
          </p:nvPr>
        </p:nvSpPr>
        <p:spPr>
          <a:xfrm>
            <a:off x="9344766" y="6456751"/>
            <a:ext cx="2844059" cy="365030"/>
          </a:xfrm>
          <a:prstGeom prst="rect">
            <a:avLst/>
          </a:prstGeom>
        </p:spPr>
        <p:txBody>
          <a:bodyPr/>
          <a:lstStyle/>
          <a:p>
            <a:pPr algn="r"/>
            <a:fld id="{02C8D0DF-C1CD-41D2-A83F-355550C212EF}" type="slidenum">
              <a:rPr lang="en-US" smtClean="0"/>
              <a:pPr algn="r"/>
              <a:t>10</a:t>
            </a:fld>
            <a:endParaRPr lang="en-US" dirty="0"/>
          </a:p>
        </p:txBody>
      </p:sp>
      <p:sp>
        <p:nvSpPr>
          <p:cNvPr id="2" name="TextBox 1"/>
          <p:cNvSpPr txBox="1"/>
          <p:nvPr/>
        </p:nvSpPr>
        <p:spPr>
          <a:xfrm>
            <a:off x="964503" y="1471808"/>
            <a:ext cx="10966537" cy="4801314"/>
          </a:xfrm>
          <a:prstGeom prst="rect">
            <a:avLst/>
          </a:prstGeom>
          <a:noFill/>
        </p:spPr>
        <p:txBody>
          <a:bodyPr wrap="square" rtlCol="0">
            <a:spAutoFit/>
          </a:bodyPr>
          <a:lstStyle/>
          <a:p>
            <a:pPr marL="342900" indent="-342900" algn="just">
              <a:buFont typeface="+mj-lt"/>
              <a:buAutoNum type="arabicPeriod"/>
            </a:pPr>
            <a:r>
              <a:rPr lang="en-US" sz="2400" dirty="0" smtClean="0"/>
              <a:t>District </a:t>
            </a:r>
            <a:r>
              <a:rPr lang="en-US" sz="2400" dirty="0"/>
              <a:t>Energy systems are complex, expansive and </a:t>
            </a:r>
            <a:r>
              <a:rPr lang="en-US" sz="2400" dirty="0" smtClean="0"/>
              <a:t>diverse. Having a </a:t>
            </a:r>
            <a:r>
              <a:rPr lang="en-US" sz="2400" dirty="0"/>
              <a:t>fully integrated real-time </a:t>
            </a:r>
            <a:r>
              <a:rPr lang="en-US" sz="2400" dirty="0" smtClean="0"/>
              <a:t>platform </a:t>
            </a:r>
            <a:r>
              <a:rPr lang="en-US" sz="2400" dirty="0"/>
              <a:t>makes it possible to balance off-sets, monitor efficient operations and ensure reliable delivery of critical services</a:t>
            </a:r>
            <a:r>
              <a:rPr lang="en-US" sz="2400" dirty="0" smtClean="0"/>
              <a:t>.</a:t>
            </a:r>
          </a:p>
          <a:p>
            <a:pPr marL="342900" indent="-342900" algn="just">
              <a:buFont typeface="+mj-lt"/>
              <a:buAutoNum type="arabicPeriod"/>
            </a:pPr>
            <a:endParaRPr lang="en-US" sz="2400" dirty="0"/>
          </a:p>
          <a:p>
            <a:pPr marL="342900" indent="-342900">
              <a:buFont typeface="+mj-lt"/>
              <a:buAutoNum type="arabicPeriod"/>
            </a:pPr>
            <a:r>
              <a:rPr lang="en-US" sz="2400" dirty="0"/>
              <a:t>Digital Twins </a:t>
            </a:r>
            <a:r>
              <a:rPr lang="en-US" sz="2400" dirty="0" smtClean="0"/>
              <a:t>provide the ability </a:t>
            </a:r>
            <a:r>
              <a:rPr lang="en-US" sz="2400" dirty="0"/>
              <a:t>to </a:t>
            </a:r>
            <a:r>
              <a:rPr lang="en-US" sz="2400" dirty="0" smtClean="0"/>
              <a:t>forecast and </a:t>
            </a:r>
            <a:r>
              <a:rPr lang="en-US" sz="2400" dirty="0"/>
              <a:t>perform What-If scenarios, </a:t>
            </a:r>
            <a:r>
              <a:rPr lang="en-US" sz="2400" dirty="0" smtClean="0"/>
              <a:t>in support of </a:t>
            </a:r>
            <a:r>
              <a:rPr lang="en-US" sz="2400" dirty="0"/>
              <a:t>real-time and day-ahead </a:t>
            </a:r>
            <a:r>
              <a:rPr lang="en-US" sz="2400" dirty="0" smtClean="0"/>
              <a:t>dispatching.</a:t>
            </a:r>
          </a:p>
          <a:p>
            <a:pPr marL="342900" indent="-342900">
              <a:buFont typeface="+mj-lt"/>
              <a:buAutoNum type="arabicPeriod"/>
            </a:pPr>
            <a:endParaRPr lang="en-US" sz="2400" dirty="0"/>
          </a:p>
          <a:p>
            <a:pPr marL="342900" indent="-342900">
              <a:buFont typeface="+mj-lt"/>
              <a:buAutoNum type="arabicPeriod"/>
            </a:pPr>
            <a:r>
              <a:rPr lang="en-US" sz="2400" dirty="0" smtClean="0"/>
              <a:t>Digital Twins can also be used for </a:t>
            </a:r>
            <a:r>
              <a:rPr lang="en-US" sz="2400" dirty="0"/>
              <a:t>evaluating process and technology changes needed to meet emissions expectations</a:t>
            </a:r>
            <a:r>
              <a:rPr lang="en-US" sz="2400" dirty="0" smtClean="0"/>
              <a:t>.</a:t>
            </a:r>
          </a:p>
          <a:p>
            <a:pPr marL="342900" indent="-342900" algn="just">
              <a:buFont typeface="+mj-lt"/>
              <a:buAutoNum type="arabicPeriod"/>
            </a:pPr>
            <a:endParaRPr lang="en-US" sz="2400" dirty="0" smtClean="0"/>
          </a:p>
          <a:p>
            <a:pPr marL="342900" indent="-342900" algn="just">
              <a:buFont typeface="+mj-lt"/>
              <a:buAutoNum type="arabicPeriod"/>
            </a:pPr>
            <a:r>
              <a:rPr lang="en-US" sz="2400" dirty="0" smtClean="0"/>
              <a:t>Advanced data driven tools for machinery diagnostics and anomaly detection are essential for ensuring the availability and reliability of CHP assets.</a:t>
            </a:r>
          </a:p>
          <a:p>
            <a:pPr marL="342900" indent="-342900">
              <a:buFont typeface="+mj-lt"/>
              <a:buAutoNum type="arabicPeriod"/>
            </a:pPr>
            <a:endParaRPr lang="en-US" dirty="0" smtClean="0"/>
          </a:p>
        </p:txBody>
      </p:sp>
    </p:spTree>
    <p:extLst>
      <p:ext uri="{BB962C8B-B14F-4D97-AF65-F5344CB8AC3E}">
        <p14:creationId xmlns:p14="http://schemas.microsoft.com/office/powerpoint/2010/main" val="234563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1FD63A0D-F253-4454-9543-0A39554DDDDB}"/>
              </a:ext>
            </a:extLst>
          </p:cNvPr>
          <p:cNvSpPr>
            <a:spLocks noGrp="1"/>
          </p:cNvSpPr>
          <p:nvPr/>
        </p:nvSpPr>
        <p:spPr>
          <a:xfrm>
            <a:off x="608193" y="140033"/>
            <a:ext cx="10972440" cy="1144800"/>
          </a:xfrm>
          <a:prstGeom prst="rect">
            <a:avLst/>
          </a:prstGeom>
        </p:spPr>
        <p:txBody>
          <a:bodyPr lIns="0" tIns="0" rIns="0" bIns="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143159"/>
                </a:solidFill>
              </a:rPr>
              <a:t>Q&amp;A</a:t>
            </a:r>
          </a:p>
        </p:txBody>
      </p:sp>
      <p:sp>
        <p:nvSpPr>
          <p:cNvPr id="6" name="Rectangle 5"/>
          <p:cNvSpPr/>
          <p:nvPr/>
        </p:nvSpPr>
        <p:spPr>
          <a:xfrm>
            <a:off x="2814035" y="1217054"/>
            <a:ext cx="6400800" cy="538609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4400" b="1" cap="none" spc="0" dirty="0" smtClean="0">
                <a:ln w="50800" cap="rnd" cmpd="dbl">
                  <a:gradFill flip="none" rotWithShape="1">
                    <a:gsLst>
                      <a:gs pos="42000">
                        <a:schemeClr val="accent3">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r="100000" b="100000"/>
                    </a:path>
                    <a:tileRect l="-100000" t="-100000"/>
                  </a:gradFill>
                  <a:bevel/>
                </a:ln>
                <a:blipFill>
                  <a:blip r:embed="rId2"/>
                  <a:tile tx="0" ty="0" sx="100000" sy="100000" flip="none" algn="tl"/>
                </a:blipFill>
                <a:effectLst/>
              </a:rPr>
              <a:t>?</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837861" y="1825978"/>
            <a:ext cx="10510702" cy="4348027"/>
          </a:xfrm>
          <a:prstGeom prst="rect">
            <a:avLst/>
          </a:prstGeom>
          <a:noFill/>
          <a:ln>
            <a:noFill/>
          </a:ln>
        </p:spPr>
        <p:style>
          <a:lnRef idx="0">
            <a:scrgbClr r="0" g="0" b="0"/>
          </a:lnRef>
          <a:fillRef idx="0">
            <a:scrgbClr r="0" g="0" b="0"/>
          </a:fillRef>
          <a:effectRef idx="0">
            <a:scrgbClr r="0" g="0" b="0"/>
          </a:effectRef>
          <a:fontRef idx="minor"/>
        </p:style>
      </p:sp>
      <p:sp>
        <p:nvSpPr>
          <p:cNvPr id="2" name="Title 1">
            <a:extLst>
              <a:ext uri="{FF2B5EF4-FFF2-40B4-BE49-F238E27FC236}">
                <a16:creationId xmlns:a16="http://schemas.microsoft.com/office/drawing/2014/main" id="{888B6EA5-EEB1-4486-AA5C-3F74D6DBBC6B}"/>
              </a:ext>
            </a:extLst>
          </p:cNvPr>
          <p:cNvSpPr>
            <a:spLocks noGrp="1"/>
          </p:cNvSpPr>
          <p:nvPr>
            <p:ph type="title" idx="4294967295"/>
          </p:nvPr>
        </p:nvSpPr>
        <p:spPr>
          <a:xfrm>
            <a:off x="743211" y="446927"/>
            <a:ext cx="10512425" cy="1325563"/>
          </a:xfrm>
        </p:spPr>
        <p:txBody>
          <a:bodyPr/>
          <a:lstStyle/>
          <a:p>
            <a:pPr algn="ctr"/>
            <a:r>
              <a:rPr lang="en-US" dirty="0"/>
              <a:t>Thank You!</a:t>
            </a:r>
          </a:p>
        </p:txBody>
      </p:sp>
      <p:sp>
        <p:nvSpPr>
          <p:cNvPr id="13" name="Text Placeholder 12">
            <a:extLst>
              <a:ext uri="{FF2B5EF4-FFF2-40B4-BE49-F238E27FC236}">
                <a16:creationId xmlns:a16="http://schemas.microsoft.com/office/drawing/2014/main" id="{8A88D97E-B7C8-483D-A302-77672D49FBB3}"/>
              </a:ext>
            </a:extLst>
          </p:cNvPr>
          <p:cNvSpPr>
            <a:spLocks noGrp="1"/>
          </p:cNvSpPr>
          <p:nvPr>
            <p:ph type="body" idx="4294967295"/>
          </p:nvPr>
        </p:nvSpPr>
        <p:spPr>
          <a:xfrm>
            <a:off x="2956979" y="2080995"/>
            <a:ext cx="6084888" cy="2565400"/>
          </a:xfrm>
        </p:spPr>
        <p:txBody>
          <a:bodyPr/>
          <a:lstStyle/>
          <a:p>
            <a:pPr marL="0" indent="0" algn="ctr">
              <a:buNone/>
            </a:pPr>
            <a:r>
              <a:rPr lang="en-US" dirty="0" smtClean="0"/>
              <a:t>Ken Daycock</a:t>
            </a:r>
          </a:p>
          <a:p>
            <a:pPr marL="0" indent="0" algn="ctr">
              <a:buNone/>
            </a:pPr>
            <a:r>
              <a:rPr lang="en-US" dirty="0" smtClean="0"/>
              <a:t>Business Development Manager</a:t>
            </a:r>
          </a:p>
          <a:p>
            <a:pPr marL="0" indent="0" algn="ctr">
              <a:buNone/>
            </a:pPr>
            <a:r>
              <a:rPr lang="en-US" dirty="0" smtClean="0">
                <a:hlinkClick r:id="rId2"/>
              </a:rPr>
              <a:t>Ken.Daycock@EtaPRO.com</a:t>
            </a:r>
            <a:endParaRPr lang="en-US" dirty="0" smtClean="0"/>
          </a:p>
          <a:p>
            <a:pPr marL="0" indent="0" algn="ctr">
              <a:buNone/>
            </a:pPr>
            <a:r>
              <a:rPr lang="en-US" dirty="0" smtClean="0"/>
              <a:t>716-766-1958</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6211" y="5179792"/>
            <a:ext cx="3654001" cy="906193"/>
          </a:xfrm>
          <a:prstGeom prst="rect">
            <a:avLst/>
          </a:prstGeom>
        </p:spPr>
      </p:pic>
    </p:spTree>
    <p:extLst>
      <p:ext uri="{BB962C8B-B14F-4D97-AF65-F5344CB8AC3E}">
        <p14:creationId xmlns:p14="http://schemas.microsoft.com/office/powerpoint/2010/main" val="424656858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6AC5C-5374-4642-911C-993FE1E586FB}"/>
              </a:ext>
            </a:extLst>
          </p:cNvPr>
          <p:cNvSpPr>
            <a:spLocks noGrp="1"/>
          </p:cNvSpPr>
          <p:nvPr>
            <p:ph type="ctrTitle"/>
          </p:nvPr>
        </p:nvSpPr>
        <p:spPr>
          <a:xfrm>
            <a:off x="0" y="1122363"/>
            <a:ext cx="12188825" cy="2387600"/>
          </a:xfrm>
        </p:spPr>
        <p:txBody>
          <a:bodyPr/>
          <a:lstStyle/>
          <a:p>
            <a:r>
              <a:rPr lang="en-US" dirty="0"/>
              <a:t>Staying Connected to Asset Health</a:t>
            </a:r>
            <a:br>
              <a:rPr lang="en-US" dirty="0"/>
            </a:br>
            <a:r>
              <a:rPr lang="en-US" sz="2800" dirty="0"/>
              <a:t>TRACK, DRIVE &amp; ACHIEVE YOUR </a:t>
            </a:r>
            <a:r>
              <a:rPr lang="en-US" sz="2800" dirty="0" smtClean="0"/>
              <a:t>NET </a:t>
            </a:r>
            <a:r>
              <a:rPr lang="en-US" sz="2800" dirty="0"/>
              <a:t>ZERO GOALS</a:t>
            </a:r>
            <a:endParaRPr lang="en-US" dirty="0"/>
          </a:p>
        </p:txBody>
      </p:sp>
      <p:sp>
        <p:nvSpPr>
          <p:cNvPr id="3" name="Subtitle 2">
            <a:extLst>
              <a:ext uri="{FF2B5EF4-FFF2-40B4-BE49-F238E27FC236}">
                <a16:creationId xmlns:a16="http://schemas.microsoft.com/office/drawing/2014/main" id="{2216B51B-0DBF-48C5-9C45-2BDE3D922C46}"/>
              </a:ext>
            </a:extLst>
          </p:cNvPr>
          <p:cNvSpPr>
            <a:spLocks noGrp="1"/>
          </p:cNvSpPr>
          <p:nvPr>
            <p:ph type="subTitle" idx="1"/>
          </p:nvPr>
        </p:nvSpPr>
        <p:spPr/>
        <p:txBody>
          <a:bodyPr/>
          <a:lstStyle/>
          <a:p>
            <a:endParaRPr lang="en-US" dirty="0" smtClean="0"/>
          </a:p>
          <a:p>
            <a:r>
              <a:rPr lang="en-US" dirty="0" smtClean="0"/>
              <a:t>Ken Daycock</a:t>
            </a:r>
          </a:p>
          <a:p>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8923" y="5837208"/>
            <a:ext cx="2390978" cy="592963"/>
          </a:xfrm>
          <a:prstGeom prst="rect">
            <a:avLst/>
          </a:prstGeom>
        </p:spPr>
      </p:pic>
    </p:spTree>
    <p:extLst>
      <p:ext uri="{BB962C8B-B14F-4D97-AF65-F5344CB8AC3E}">
        <p14:creationId xmlns:p14="http://schemas.microsoft.com/office/powerpoint/2010/main" val="1436191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73844-C6AD-4094-8F15-6F83463CB3EE}"/>
              </a:ext>
            </a:extLst>
          </p:cNvPr>
          <p:cNvSpPr>
            <a:spLocks noGrp="1"/>
          </p:cNvSpPr>
          <p:nvPr>
            <p:ph type="title"/>
          </p:nvPr>
        </p:nvSpPr>
        <p:spPr/>
        <p:txBody>
          <a:bodyPr/>
          <a:lstStyle/>
          <a:p>
            <a:r>
              <a:rPr lang="en-US" sz="4200" dirty="0" smtClean="0"/>
              <a:t>Achieve What You Measure</a:t>
            </a:r>
            <a:endParaRPr lang="en-US" sz="4200" dirty="0"/>
          </a:p>
        </p:txBody>
      </p:sp>
      <p:sp>
        <p:nvSpPr>
          <p:cNvPr id="3" name="Content Placeholder 2">
            <a:extLst>
              <a:ext uri="{FF2B5EF4-FFF2-40B4-BE49-F238E27FC236}">
                <a16:creationId xmlns:a16="http://schemas.microsoft.com/office/drawing/2014/main" id="{149C7BCC-C250-46C2-B18E-CB512CD26A7D}"/>
              </a:ext>
            </a:extLst>
          </p:cNvPr>
          <p:cNvSpPr>
            <a:spLocks noGrp="1"/>
          </p:cNvSpPr>
          <p:nvPr>
            <p:ph sz="half" idx="1"/>
          </p:nvPr>
        </p:nvSpPr>
        <p:spPr>
          <a:xfrm>
            <a:off x="837982" y="1471613"/>
            <a:ext cx="5787105" cy="4348164"/>
          </a:xfrm>
        </p:spPr>
        <p:txBody>
          <a:bodyPr>
            <a:noAutofit/>
          </a:bodyPr>
          <a:lstStyle/>
          <a:p>
            <a:pPr marL="0" indent="0">
              <a:buNone/>
            </a:pPr>
            <a:r>
              <a:rPr lang="en-US" sz="2400" u="sng" dirty="0" smtClean="0"/>
              <a:t>Asset Health, like Human Health Requires</a:t>
            </a:r>
            <a:r>
              <a:rPr lang="en-US" sz="2400" dirty="0" smtClean="0"/>
              <a:t>:</a:t>
            </a:r>
          </a:p>
          <a:p>
            <a:pPr marL="0" indent="0">
              <a:buNone/>
            </a:pPr>
            <a:r>
              <a:rPr lang="en-US" sz="2400" dirty="0" smtClean="0"/>
              <a:t> Data </a:t>
            </a:r>
          </a:p>
          <a:p>
            <a:pPr lvl="1"/>
            <a:r>
              <a:rPr lang="en-US" sz="2000" dirty="0" smtClean="0"/>
              <a:t>Accurate Data (Big Data)</a:t>
            </a:r>
          </a:p>
          <a:p>
            <a:pPr lvl="1"/>
            <a:r>
              <a:rPr lang="en-US" sz="2000" dirty="0" smtClean="0"/>
              <a:t>Multiple Data Sources</a:t>
            </a:r>
          </a:p>
          <a:p>
            <a:pPr lvl="1"/>
            <a:r>
              <a:rPr lang="en-US" sz="2000" dirty="0" smtClean="0"/>
              <a:t>Various Technologies</a:t>
            </a:r>
          </a:p>
          <a:p>
            <a:pPr marL="0" indent="0">
              <a:buNone/>
            </a:pPr>
            <a:endParaRPr lang="en-US" sz="2400" dirty="0" smtClean="0"/>
          </a:p>
          <a:p>
            <a:pPr marL="0" indent="0">
              <a:buNone/>
            </a:pPr>
            <a:r>
              <a:rPr lang="en-US" sz="2400" dirty="0" smtClean="0"/>
              <a:t>Analytics</a:t>
            </a:r>
          </a:p>
          <a:p>
            <a:pPr lvl="1"/>
            <a:r>
              <a:rPr lang="en-US" sz="2000" dirty="0" smtClean="0"/>
              <a:t>Ability </a:t>
            </a:r>
            <a:r>
              <a:rPr lang="en-US" sz="2000" dirty="0"/>
              <a:t>to </a:t>
            </a:r>
            <a:r>
              <a:rPr lang="en-US" sz="2000" dirty="0" smtClean="0"/>
              <a:t>Tracking, Trend &amp; Report</a:t>
            </a:r>
            <a:endParaRPr lang="en-US" sz="2000" dirty="0"/>
          </a:p>
          <a:p>
            <a:pPr lvl="1"/>
            <a:r>
              <a:rPr lang="en-US" sz="2000" dirty="0" smtClean="0"/>
              <a:t>Anomaly Detection</a:t>
            </a:r>
          </a:p>
          <a:p>
            <a:pPr lvl="1"/>
            <a:r>
              <a:rPr lang="en-US" sz="2000" dirty="0" smtClean="0"/>
              <a:t>Diagnostics </a:t>
            </a:r>
          </a:p>
          <a:p>
            <a:pPr lvl="1"/>
            <a:r>
              <a:rPr lang="en-US" sz="2000" dirty="0" smtClean="0"/>
              <a:t>Prognostics</a:t>
            </a:r>
          </a:p>
          <a:p>
            <a:pPr lvl="1"/>
            <a:r>
              <a:rPr lang="en-US" sz="2000" dirty="0" smtClean="0"/>
              <a:t>Forecasting</a:t>
            </a:r>
            <a:endParaRPr lang="en-US" sz="2000" dirty="0"/>
          </a:p>
          <a:p>
            <a:pPr lvl="1"/>
            <a:endParaRPr lang="en-US" sz="2000" dirty="0"/>
          </a:p>
          <a:p>
            <a:pPr lvl="1"/>
            <a:endParaRPr lang="en-US" sz="2000" dirty="0" smtClean="0"/>
          </a:p>
          <a:p>
            <a:pPr marL="0" indent="0">
              <a:buNone/>
            </a:pPr>
            <a:endParaRPr lang="en-US" sz="2400" dirty="0"/>
          </a:p>
        </p:txBody>
      </p:sp>
      <p:sp>
        <p:nvSpPr>
          <p:cNvPr id="4" name="Content Placeholder 3">
            <a:extLst>
              <a:ext uri="{FF2B5EF4-FFF2-40B4-BE49-F238E27FC236}">
                <a16:creationId xmlns:a16="http://schemas.microsoft.com/office/drawing/2014/main" id="{6790BFB8-DDA8-4D4C-A38F-E35EB166AFEA}"/>
              </a:ext>
            </a:extLst>
          </p:cNvPr>
          <p:cNvSpPr>
            <a:spLocks noGrp="1"/>
          </p:cNvSpPr>
          <p:nvPr>
            <p:ph sz="half" idx="4294967295"/>
          </p:nvPr>
        </p:nvSpPr>
        <p:spPr>
          <a:xfrm>
            <a:off x="6537405" y="1979783"/>
            <a:ext cx="2593975" cy="4452332"/>
          </a:xfrm>
          <a:ln w="50800">
            <a:solidFill>
              <a:schemeClr val="accent3">
                <a:lumMod val="60000"/>
                <a:lumOff val="40000"/>
              </a:schemeClr>
            </a:solidFill>
          </a:ln>
        </p:spPr>
        <p:txBody>
          <a:bodyPr lIns="0" tIns="0" rIns="0" bIns="0">
            <a:normAutofit/>
          </a:bodyPr>
          <a:lstStyle/>
          <a:p>
            <a:pPr marL="0" indent="0" algn="ctr">
              <a:buNone/>
            </a:pPr>
            <a:r>
              <a:rPr lang="en-US" sz="2000" u="sng" dirty="0"/>
              <a:t>Energy</a:t>
            </a:r>
          </a:p>
          <a:p>
            <a:pPr marL="0" indent="0" algn="ctr">
              <a:buNone/>
            </a:pPr>
            <a:r>
              <a:rPr lang="en-US" sz="2000" dirty="0"/>
              <a:t>Temperatures</a:t>
            </a:r>
          </a:p>
          <a:p>
            <a:pPr marL="0" indent="0" algn="ctr">
              <a:buNone/>
            </a:pPr>
            <a:r>
              <a:rPr lang="en-US" sz="2000" dirty="0"/>
              <a:t>Pressures</a:t>
            </a:r>
          </a:p>
          <a:p>
            <a:pPr marL="0" indent="0" algn="ctr">
              <a:buNone/>
            </a:pPr>
            <a:r>
              <a:rPr lang="en-US" sz="2000" dirty="0"/>
              <a:t>Flows</a:t>
            </a:r>
          </a:p>
          <a:p>
            <a:pPr marL="0" indent="0" algn="ctr">
              <a:buNone/>
            </a:pPr>
            <a:r>
              <a:rPr lang="en-US" sz="2000" dirty="0"/>
              <a:t>Emissions</a:t>
            </a:r>
          </a:p>
          <a:p>
            <a:pPr marL="0" indent="0" algn="ctr">
              <a:buNone/>
            </a:pPr>
            <a:r>
              <a:rPr lang="en-US" sz="2000" dirty="0"/>
              <a:t>Efficiency</a:t>
            </a:r>
          </a:p>
          <a:p>
            <a:pPr marL="0" indent="0" algn="ctr">
              <a:buNone/>
            </a:pPr>
            <a:r>
              <a:rPr lang="en-US" sz="2000" dirty="0"/>
              <a:t>Sampling</a:t>
            </a:r>
          </a:p>
          <a:p>
            <a:pPr marL="0" indent="0" algn="ctr">
              <a:buNone/>
            </a:pPr>
            <a:r>
              <a:rPr lang="en-US" sz="2000" dirty="0"/>
              <a:t>Energy Sources</a:t>
            </a:r>
          </a:p>
          <a:p>
            <a:pPr marL="0" indent="0" algn="ctr">
              <a:buNone/>
            </a:pPr>
            <a:r>
              <a:rPr lang="en-US" sz="2000" dirty="0"/>
              <a:t>Inspection</a:t>
            </a:r>
          </a:p>
          <a:p>
            <a:pPr marL="0" indent="0" algn="ctr">
              <a:buNone/>
            </a:pPr>
            <a:r>
              <a:rPr lang="en-US" sz="2000" dirty="0"/>
              <a:t>UT</a:t>
            </a:r>
          </a:p>
          <a:p>
            <a:pPr marL="0" indent="0" algn="ctr">
              <a:buNone/>
            </a:pPr>
            <a:r>
              <a:rPr lang="en-US" sz="2000" dirty="0"/>
              <a:t>Thermography</a:t>
            </a:r>
            <a:endParaRPr lang="en-US" sz="2000" dirty="0"/>
          </a:p>
        </p:txBody>
      </p:sp>
      <p:sp>
        <p:nvSpPr>
          <p:cNvPr id="6" name="Content Placeholder 3">
            <a:extLst>
              <a:ext uri="{FF2B5EF4-FFF2-40B4-BE49-F238E27FC236}">
                <a16:creationId xmlns:a16="http://schemas.microsoft.com/office/drawing/2014/main" id="{6790BFB8-DDA8-4D4C-A38F-E35EB166AFEA}"/>
              </a:ext>
            </a:extLst>
          </p:cNvPr>
          <p:cNvSpPr txBox="1">
            <a:spLocks/>
          </p:cNvSpPr>
          <p:nvPr/>
        </p:nvSpPr>
        <p:spPr>
          <a:xfrm>
            <a:off x="9537607" y="1973087"/>
            <a:ext cx="2408126" cy="4438968"/>
          </a:xfrm>
          <a:prstGeom prst="rect">
            <a:avLst/>
          </a:prstGeom>
          <a:ln w="50800">
            <a:solidFill>
              <a:schemeClr val="accent3">
                <a:lumMod val="60000"/>
                <a:lumOff val="40000"/>
              </a:schemeClr>
            </a:solidFill>
          </a:ln>
        </p:spPr>
        <p:txBody>
          <a:bodyPr lIns="0" tIns="0" rIns="0" bIns="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u="sng" dirty="0" smtClean="0"/>
              <a:t>People</a:t>
            </a:r>
          </a:p>
          <a:p>
            <a:pPr marL="0" indent="0" algn="ctr">
              <a:buNone/>
            </a:pPr>
            <a:r>
              <a:rPr lang="en-US" sz="2000" dirty="0"/>
              <a:t>Temperatures</a:t>
            </a:r>
          </a:p>
          <a:p>
            <a:pPr marL="0" indent="0" algn="ctr">
              <a:buNone/>
            </a:pPr>
            <a:r>
              <a:rPr lang="en-US" sz="2000" dirty="0"/>
              <a:t>B/P</a:t>
            </a:r>
          </a:p>
          <a:p>
            <a:pPr marL="0" indent="0" algn="ctr">
              <a:buNone/>
            </a:pPr>
            <a:r>
              <a:rPr lang="en-US" sz="2000" dirty="0"/>
              <a:t>Weight</a:t>
            </a:r>
          </a:p>
          <a:p>
            <a:pPr marL="0" indent="0" algn="ctr">
              <a:buNone/>
            </a:pPr>
            <a:r>
              <a:rPr lang="en-US" sz="2000" dirty="0"/>
              <a:t>EKG/ECG</a:t>
            </a:r>
          </a:p>
          <a:p>
            <a:pPr marL="0" indent="0" algn="ctr">
              <a:buNone/>
            </a:pPr>
            <a:r>
              <a:rPr lang="en-US" sz="2000" dirty="0"/>
              <a:t>CBC</a:t>
            </a:r>
          </a:p>
          <a:p>
            <a:pPr marL="0" indent="0" algn="ctr">
              <a:buNone/>
            </a:pPr>
            <a:r>
              <a:rPr lang="en-US" sz="2000" dirty="0"/>
              <a:t>CT Scan</a:t>
            </a:r>
          </a:p>
          <a:p>
            <a:pPr marL="0" indent="0" algn="ctr">
              <a:buNone/>
            </a:pPr>
            <a:r>
              <a:rPr lang="en-US" sz="2000" dirty="0"/>
              <a:t>MRI</a:t>
            </a:r>
          </a:p>
          <a:p>
            <a:pPr marL="0" indent="0" algn="ctr">
              <a:buNone/>
            </a:pPr>
            <a:r>
              <a:rPr lang="en-US" sz="2000" dirty="0"/>
              <a:t>X-Ray</a:t>
            </a:r>
          </a:p>
          <a:p>
            <a:pPr marL="0" indent="0" algn="ctr">
              <a:buNone/>
            </a:pPr>
            <a:r>
              <a:rPr lang="en-US" sz="2000" dirty="0"/>
              <a:t>Biopsy</a:t>
            </a:r>
          </a:p>
          <a:p>
            <a:pPr marL="0" indent="0" algn="ctr">
              <a:buNone/>
            </a:pPr>
            <a:r>
              <a:rPr lang="en-US" sz="2000" dirty="0"/>
              <a:t>Examination</a:t>
            </a:r>
          </a:p>
          <a:p>
            <a:pPr marL="0" indent="0" algn="ctr">
              <a:buFont typeface="Arial" panose="020B0604020202020204" pitchFamily="34" charset="0"/>
              <a:buNone/>
            </a:pPr>
            <a:endParaRPr lang="en-US" sz="1800" dirty="0" smtClean="0"/>
          </a:p>
          <a:p>
            <a:pPr marL="0" indent="0" algn="ctr">
              <a:buFont typeface="Arial" panose="020B0604020202020204" pitchFamily="34" charset="0"/>
              <a:buNone/>
            </a:pPr>
            <a:endParaRPr lang="en-US" sz="1800" dirty="0" smtClean="0"/>
          </a:p>
          <a:p>
            <a:pPr marL="0" indent="0" algn="ctr">
              <a:buFont typeface="Arial" panose="020B0604020202020204" pitchFamily="34" charset="0"/>
              <a:buNone/>
            </a:pPr>
            <a:endParaRPr lang="en-US" sz="2000" dirty="0" smtClean="0"/>
          </a:p>
          <a:p>
            <a:pPr marL="0" indent="0" algn="ctr">
              <a:buFont typeface="Arial" panose="020B0604020202020204" pitchFamily="34" charset="0"/>
              <a:buNone/>
            </a:pPr>
            <a:endParaRPr lang="en-US" sz="2000" dirty="0"/>
          </a:p>
        </p:txBody>
      </p:sp>
      <p:sp>
        <p:nvSpPr>
          <p:cNvPr id="7" name="Slide Number Placeholder 3">
            <a:extLst>
              <a:ext uri="{FF2B5EF4-FFF2-40B4-BE49-F238E27FC236}">
                <a16:creationId xmlns:a16="http://schemas.microsoft.com/office/drawing/2014/main" id="{68B365A6-4718-4BA3-AB53-377E538D5628}"/>
              </a:ext>
            </a:extLst>
          </p:cNvPr>
          <p:cNvSpPr>
            <a:spLocks noGrp="1"/>
          </p:cNvSpPr>
          <p:nvPr>
            <p:ph type="sldNum" sz="quarter" idx="4"/>
          </p:nvPr>
        </p:nvSpPr>
        <p:spPr>
          <a:xfrm>
            <a:off x="9344765" y="6488903"/>
            <a:ext cx="2844059" cy="365030"/>
          </a:xfrm>
          <a:prstGeom prst="rect">
            <a:avLst/>
          </a:prstGeom>
        </p:spPr>
        <p:txBody>
          <a:bodyPr/>
          <a:lstStyle/>
          <a:p>
            <a:pPr algn="r"/>
            <a:fld id="{02C8D0DF-C1CD-41D2-A83F-355550C212EF}" type="slidenum">
              <a:rPr lang="en-US" smtClean="0"/>
              <a:pPr algn="r"/>
              <a:t>3</a:t>
            </a:fld>
            <a:endParaRPr lang="en-US" dirty="0"/>
          </a:p>
        </p:txBody>
      </p:sp>
    </p:spTree>
    <p:extLst>
      <p:ext uri="{BB962C8B-B14F-4D97-AF65-F5344CB8AC3E}">
        <p14:creationId xmlns:p14="http://schemas.microsoft.com/office/powerpoint/2010/main" val="643353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Process DATA MANAGEMENT</a:t>
            </a:r>
          </a:p>
        </p:txBody>
      </p:sp>
      <p:sp>
        <p:nvSpPr>
          <p:cNvPr id="28" name="TextBox 27"/>
          <p:cNvSpPr txBox="1"/>
          <p:nvPr/>
        </p:nvSpPr>
        <p:spPr>
          <a:xfrm>
            <a:off x="1955408" y="1406165"/>
            <a:ext cx="1508939" cy="369204"/>
          </a:xfrm>
          <a:prstGeom prst="rect">
            <a:avLst/>
          </a:prstGeom>
          <a:noFill/>
        </p:spPr>
        <p:txBody>
          <a:bodyPr wrap="none" rtlCol="0">
            <a:spAutoFit/>
          </a:bodyPr>
          <a:lstStyle/>
          <a:p>
            <a:r>
              <a:rPr lang="en-US" sz="1799" dirty="0" smtClean="0">
                <a:latin typeface="Segoe UI" panose="020B0502040204020203" pitchFamily="34" charset="0"/>
                <a:cs typeface="Segoe UI" panose="020B0502040204020203" pitchFamily="34" charset="0"/>
              </a:rPr>
              <a:t>Data Sources</a:t>
            </a:r>
            <a:endParaRPr lang="en-US" sz="1799" dirty="0">
              <a:latin typeface="Segoe UI" panose="020B0502040204020203" pitchFamily="34" charset="0"/>
              <a:cs typeface="Segoe UI" panose="020B0502040204020203" pitchFamily="34" charset="0"/>
            </a:endParaRPr>
          </a:p>
        </p:txBody>
      </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8199" y="3411031"/>
            <a:ext cx="5254560" cy="3191051"/>
          </a:xfrm>
          <a:prstGeom prst="rect">
            <a:avLst/>
          </a:prstGeom>
          <a:effectLst>
            <a:outerShdw blurRad="50800" dist="38100" algn="l" rotWithShape="0">
              <a:prstClr val="black">
                <a:alpha val="40000"/>
              </a:prstClr>
            </a:outerShdw>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0739" y="1957987"/>
            <a:ext cx="1260498" cy="904499"/>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8928" y="3124158"/>
            <a:ext cx="1175529" cy="58776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7917" y="4021599"/>
            <a:ext cx="1356540" cy="96024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91895" y="4976064"/>
            <a:ext cx="1204966" cy="1877869"/>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81000" y="1954619"/>
            <a:ext cx="2512464" cy="766010"/>
          </a:xfrm>
          <a:prstGeom prst="rect">
            <a:avLst/>
          </a:prstGeom>
        </p:spPr>
      </p:pic>
      <p:sp>
        <p:nvSpPr>
          <p:cNvPr id="25" name="Down Arrow 24"/>
          <p:cNvSpPr/>
          <p:nvPr/>
        </p:nvSpPr>
        <p:spPr>
          <a:xfrm rot="16200000">
            <a:off x="5011194" y="1235205"/>
            <a:ext cx="533262" cy="2257458"/>
          </a:xfrm>
          <a:prstGeom prst="downArrow">
            <a:avLst/>
          </a:prstGeom>
          <a:gradFill flip="none" rotWithShape="1">
            <a:gsLst>
              <a:gs pos="50000">
                <a:schemeClr val="accent3"/>
              </a:gs>
              <a:gs pos="100000">
                <a:schemeClr val="bg1"/>
              </a:gs>
              <a:gs pos="100000">
                <a:schemeClr val="bg1"/>
              </a:gs>
            </a:gsLst>
            <a:lin ang="16200000" scaled="1"/>
            <a:tileRect/>
          </a:gradFill>
          <a:ln>
            <a:noFill/>
          </a:ln>
        </p:spPr>
        <p:txBody>
          <a:bodyPr wrap="square" rtlCol="0">
            <a:spAutoFit/>
          </a:bodyPr>
          <a:lstStyle/>
          <a:p>
            <a:pPr algn="ctr"/>
            <a:endParaRPr lang="en-US" sz="1999" b="1"/>
          </a:p>
        </p:txBody>
      </p:sp>
      <p:sp>
        <p:nvSpPr>
          <p:cNvPr id="32" name="Down Arrow 31"/>
          <p:cNvSpPr/>
          <p:nvPr/>
        </p:nvSpPr>
        <p:spPr>
          <a:xfrm>
            <a:off x="7858848" y="2800062"/>
            <a:ext cx="533261" cy="531536"/>
          </a:xfrm>
          <a:prstGeom prst="downArrow">
            <a:avLst/>
          </a:prstGeom>
          <a:gradFill flip="none" rotWithShape="1">
            <a:gsLst>
              <a:gs pos="50000">
                <a:schemeClr val="accent3"/>
              </a:gs>
              <a:gs pos="100000">
                <a:schemeClr val="bg1"/>
              </a:gs>
              <a:gs pos="100000">
                <a:schemeClr val="bg1"/>
              </a:gs>
            </a:gsLst>
            <a:lin ang="16200000" scaled="1"/>
            <a:tileRect/>
          </a:gradFill>
          <a:ln>
            <a:noFill/>
          </a:ln>
        </p:spPr>
        <p:txBody>
          <a:bodyPr wrap="square" rtlCol="0">
            <a:spAutoFit/>
          </a:bodyPr>
          <a:lstStyle/>
          <a:p>
            <a:pPr algn="ctr"/>
            <a:endParaRPr lang="en-US" sz="1999" b="1"/>
          </a:p>
        </p:txBody>
      </p:sp>
      <p:pic>
        <p:nvPicPr>
          <p:cNvPr id="22" name="Picture 21">
            <a:hlinkClick r:id="rId9" action="ppaction://hlinksldjump"/>
            <a:extLst>
              <a:ext uri="{FF2B5EF4-FFF2-40B4-BE49-F238E27FC236}">
                <a16:creationId xmlns:a16="http://schemas.microsoft.com/office/drawing/2014/main" id="{3C9CEBFC-F797-405D-8951-176FC6BD775D}"/>
              </a:ext>
            </a:extLst>
          </p:cNvPr>
          <p:cNvPicPr>
            <a:picLocks noChangeAspect="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7932" y="6443646"/>
            <a:ext cx="235780" cy="235780"/>
          </a:xfrm>
          <a:prstGeom prst="rect">
            <a:avLst/>
          </a:prstGeom>
          <a:solidFill>
            <a:schemeClr val="accent1"/>
          </a:solidFill>
        </p:spPr>
      </p:pic>
      <p:pic>
        <p:nvPicPr>
          <p:cNvPr id="24" name="Picture 23">
            <a:hlinkClick r:id="" action="ppaction://noaction"/>
            <a:extLst>
              <a:ext uri="{FF2B5EF4-FFF2-40B4-BE49-F238E27FC236}">
                <a16:creationId xmlns:a16="http://schemas.microsoft.com/office/drawing/2014/main" id="{E0EA1615-4249-45D6-B9FE-6399B1657D59}"/>
              </a:ext>
            </a:extLst>
          </p:cNvPr>
          <p:cNvPicPr>
            <a:picLocks noChangeAspect="1"/>
          </p:cNvPicPr>
          <p:nvPr/>
        </p:nvPicPr>
        <p:blipFill>
          <a:blip r:embed="rId11" cstate="hqprint">
            <a:lum bright="70000" contrast="-70000"/>
            <a:extLst>
              <a:ext uri="{28A0092B-C50C-407E-A947-70E740481C1C}">
                <a14:useLocalDpi xmlns:a14="http://schemas.microsoft.com/office/drawing/2010/main" val="0"/>
              </a:ext>
            </a:extLst>
          </a:blip>
          <a:stretch>
            <a:fillRect/>
          </a:stretch>
        </p:blipFill>
        <p:spPr>
          <a:xfrm flipH="1">
            <a:off x="467292" y="6443272"/>
            <a:ext cx="237682" cy="237682"/>
          </a:xfrm>
          <a:prstGeom prst="rect">
            <a:avLst/>
          </a:prstGeom>
        </p:spPr>
      </p:pic>
      <p:sp>
        <p:nvSpPr>
          <p:cNvPr id="26" name="Slide Number Placeholder 3">
            <a:extLst>
              <a:ext uri="{FF2B5EF4-FFF2-40B4-BE49-F238E27FC236}">
                <a16:creationId xmlns:a16="http://schemas.microsoft.com/office/drawing/2014/main" id="{68B365A6-4718-4BA3-AB53-377E538D5628}"/>
              </a:ext>
            </a:extLst>
          </p:cNvPr>
          <p:cNvSpPr>
            <a:spLocks noGrp="1"/>
          </p:cNvSpPr>
          <p:nvPr>
            <p:ph type="sldNum" sz="quarter" idx="4"/>
          </p:nvPr>
        </p:nvSpPr>
        <p:spPr>
          <a:xfrm>
            <a:off x="9344765" y="6488903"/>
            <a:ext cx="2844059" cy="365030"/>
          </a:xfrm>
          <a:prstGeom prst="rect">
            <a:avLst/>
          </a:prstGeom>
        </p:spPr>
        <p:txBody>
          <a:bodyPr/>
          <a:lstStyle/>
          <a:p>
            <a:pPr algn="r"/>
            <a:fld id="{02C8D0DF-C1CD-41D2-A83F-355550C212EF}" type="slidenum">
              <a:rPr lang="en-US" smtClean="0"/>
              <a:pPr algn="r"/>
              <a:t>4</a:t>
            </a:fld>
            <a:endParaRPr lang="en-US" dirty="0"/>
          </a:p>
        </p:txBody>
      </p:sp>
    </p:spTree>
    <p:extLst>
      <p:ext uri="{BB962C8B-B14F-4D97-AF65-F5344CB8AC3E}">
        <p14:creationId xmlns:p14="http://schemas.microsoft.com/office/powerpoint/2010/main" val="334287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Anomaly Detection (Empirical TWIN)</a:t>
            </a:r>
          </a:p>
        </p:txBody>
      </p:sp>
      <p:sp>
        <p:nvSpPr>
          <p:cNvPr id="25" name="Down Arrow 24"/>
          <p:cNvSpPr/>
          <p:nvPr/>
        </p:nvSpPr>
        <p:spPr>
          <a:xfrm rot="16200000">
            <a:off x="4148233" y="2098166"/>
            <a:ext cx="533261" cy="531536"/>
          </a:xfrm>
          <a:prstGeom prst="downArrow">
            <a:avLst/>
          </a:prstGeom>
          <a:gradFill flip="none" rotWithShape="1">
            <a:gsLst>
              <a:gs pos="50000">
                <a:schemeClr val="accent4"/>
              </a:gs>
              <a:gs pos="100000">
                <a:schemeClr val="bg1"/>
              </a:gs>
              <a:gs pos="100000">
                <a:schemeClr val="bg1"/>
              </a:gs>
            </a:gsLst>
            <a:lin ang="16200000" scaled="1"/>
            <a:tileRect/>
          </a:gradFill>
          <a:ln>
            <a:noFill/>
          </a:ln>
        </p:spPr>
        <p:txBody>
          <a:bodyPr wrap="square" rtlCol="0">
            <a:spAutoFit/>
          </a:bodyPr>
          <a:lstStyle/>
          <a:p>
            <a:pPr algn="ctr"/>
            <a:endParaRPr lang="en-US" sz="1999" b="1"/>
          </a:p>
        </p:txBody>
      </p:sp>
      <p:sp>
        <p:nvSpPr>
          <p:cNvPr id="26" name="Down Arrow 25"/>
          <p:cNvSpPr/>
          <p:nvPr/>
        </p:nvSpPr>
        <p:spPr>
          <a:xfrm rot="16200000">
            <a:off x="7115437" y="2098167"/>
            <a:ext cx="533261" cy="531536"/>
          </a:xfrm>
          <a:prstGeom prst="downArrow">
            <a:avLst/>
          </a:prstGeom>
          <a:gradFill flip="none" rotWithShape="1">
            <a:gsLst>
              <a:gs pos="50000">
                <a:schemeClr val="accent4"/>
              </a:gs>
              <a:gs pos="100000">
                <a:schemeClr val="bg1"/>
              </a:gs>
              <a:gs pos="100000">
                <a:schemeClr val="bg1"/>
              </a:gs>
            </a:gsLst>
            <a:lin ang="16200000" scaled="1"/>
            <a:tileRect/>
          </a:gradFill>
          <a:ln>
            <a:noFill/>
          </a:ln>
        </p:spPr>
        <p:txBody>
          <a:bodyPr wrap="square" rtlCol="0">
            <a:spAutoFit/>
          </a:bodyPr>
          <a:lstStyle/>
          <a:p>
            <a:pPr algn="ctr"/>
            <a:endParaRPr lang="en-US" sz="1999" b="1"/>
          </a:p>
        </p:txBody>
      </p:sp>
      <p:sp>
        <p:nvSpPr>
          <p:cNvPr id="27" name="TextBox 26"/>
          <p:cNvSpPr txBox="1"/>
          <p:nvPr/>
        </p:nvSpPr>
        <p:spPr>
          <a:xfrm>
            <a:off x="2191183" y="1352644"/>
            <a:ext cx="969884" cy="369236"/>
          </a:xfrm>
          <a:prstGeom prst="rect">
            <a:avLst/>
          </a:prstGeom>
          <a:noFill/>
        </p:spPr>
        <p:txBody>
          <a:bodyPr wrap="none" rtlCol="0">
            <a:spAutoFit/>
          </a:bodyPr>
          <a:lstStyle/>
          <a:p>
            <a:r>
              <a:rPr lang="en-US" sz="1799" dirty="0">
                <a:latin typeface="Segoe UI" panose="020B0502040204020203" pitchFamily="34" charset="0"/>
                <a:cs typeface="Segoe UI" panose="020B0502040204020203" pitchFamily="34" charset="0"/>
              </a:rPr>
              <a:t>Sensors</a:t>
            </a:r>
          </a:p>
        </p:txBody>
      </p:sp>
      <p:sp>
        <p:nvSpPr>
          <p:cNvPr id="29" name="TextBox 28"/>
          <p:cNvSpPr txBox="1"/>
          <p:nvPr/>
        </p:nvSpPr>
        <p:spPr>
          <a:xfrm>
            <a:off x="5162103" y="1355750"/>
            <a:ext cx="1351300" cy="369236"/>
          </a:xfrm>
          <a:prstGeom prst="rect">
            <a:avLst/>
          </a:prstGeom>
          <a:noFill/>
        </p:spPr>
        <p:txBody>
          <a:bodyPr wrap="none" rtlCol="0">
            <a:spAutoFit/>
          </a:bodyPr>
          <a:lstStyle/>
          <a:p>
            <a:r>
              <a:rPr lang="en-US" sz="1799" dirty="0">
                <a:latin typeface="Segoe UI" panose="020B0502040204020203" pitchFamily="34" charset="0"/>
                <a:cs typeface="Segoe UI" panose="020B0502040204020203" pitchFamily="34" charset="0"/>
              </a:rPr>
              <a:t>APR Model</a:t>
            </a:r>
          </a:p>
        </p:txBody>
      </p:sp>
      <p:sp>
        <p:nvSpPr>
          <p:cNvPr id="30" name="TextBox 29"/>
          <p:cNvSpPr txBox="1"/>
          <p:nvPr/>
        </p:nvSpPr>
        <p:spPr>
          <a:xfrm>
            <a:off x="1719330" y="3379889"/>
            <a:ext cx="2239716" cy="2307298"/>
          </a:xfrm>
          <a:prstGeom prst="rect">
            <a:avLst/>
          </a:prstGeom>
          <a:noFill/>
        </p:spPr>
        <p:txBody>
          <a:bodyPr wrap="none" rtlCol="0">
            <a:spAutoFit/>
          </a:bodyPr>
          <a:lstStyle/>
          <a:p>
            <a:pPr marL="285664" indent="-285664">
              <a:buClr>
                <a:schemeClr val="accent4"/>
              </a:buClr>
              <a:buSzPct val="100000"/>
              <a:buFont typeface="Segoe UI" panose="020B0604020202020204" pitchFamily="34" charset="0"/>
              <a:buChar char="•"/>
            </a:pPr>
            <a:r>
              <a:rPr lang="en-US" sz="1799" dirty="0">
                <a:latin typeface="Segoe UI" panose="020B0502040204020203" pitchFamily="34" charset="0"/>
                <a:cs typeface="Segoe UI" panose="020B0502040204020203" pitchFamily="34" charset="0"/>
              </a:rPr>
              <a:t>Power Output</a:t>
            </a:r>
          </a:p>
          <a:p>
            <a:pPr marL="285664" indent="-285664">
              <a:buClr>
                <a:schemeClr val="accent4"/>
              </a:buClr>
              <a:buSzPct val="100000"/>
              <a:buFont typeface="Segoe UI" panose="020B0604020202020204" pitchFamily="34" charset="0"/>
              <a:buChar char="•"/>
            </a:pPr>
            <a:r>
              <a:rPr lang="en-US" sz="1799" dirty="0">
                <a:latin typeface="Segoe UI" panose="020B0502040204020203" pitchFamily="34" charset="0"/>
                <a:cs typeface="Segoe UI" panose="020B0502040204020203" pitchFamily="34" charset="0"/>
              </a:rPr>
              <a:t>Reactive Load</a:t>
            </a:r>
          </a:p>
          <a:p>
            <a:pPr marL="285664" indent="-285664">
              <a:buClr>
                <a:schemeClr val="accent4"/>
              </a:buClr>
              <a:buSzPct val="100000"/>
              <a:buFont typeface="Segoe UI" panose="020B0604020202020204" pitchFamily="34" charset="0"/>
              <a:buChar char="•"/>
            </a:pPr>
            <a:r>
              <a:rPr lang="en-US" sz="1799" dirty="0" smtClean="0">
                <a:latin typeface="Segoe UI" panose="020B0502040204020203" pitchFamily="34" charset="0"/>
                <a:cs typeface="Segoe UI" panose="020B0502040204020203" pitchFamily="34" charset="0"/>
              </a:rPr>
              <a:t>Gate Position</a:t>
            </a:r>
          </a:p>
          <a:p>
            <a:pPr marL="285664" indent="-285664">
              <a:buClr>
                <a:schemeClr val="accent4"/>
              </a:buClr>
              <a:buSzPct val="100000"/>
              <a:buFont typeface="Segoe UI" panose="020B0604020202020204" pitchFamily="34" charset="0"/>
              <a:buChar char="•"/>
            </a:pPr>
            <a:r>
              <a:rPr lang="en-US" sz="1799" dirty="0" smtClean="0">
                <a:latin typeface="Segoe UI" panose="020B0502040204020203" pitchFamily="34" charset="0"/>
                <a:cs typeface="Segoe UI" panose="020B0502040204020203" pitchFamily="34" charset="0"/>
              </a:rPr>
              <a:t>Voltage</a:t>
            </a:r>
            <a:endParaRPr lang="en-US" sz="1799" dirty="0">
              <a:latin typeface="Segoe UI" panose="020B0502040204020203" pitchFamily="34" charset="0"/>
              <a:cs typeface="Segoe UI" panose="020B0502040204020203" pitchFamily="34" charset="0"/>
            </a:endParaRPr>
          </a:p>
          <a:p>
            <a:pPr marL="285664" indent="-285664">
              <a:buClr>
                <a:schemeClr val="accent4"/>
              </a:buClr>
              <a:buSzPct val="100000"/>
              <a:buFont typeface="Segoe UI" panose="020B0604020202020204" pitchFamily="34" charset="0"/>
              <a:buChar char="•"/>
            </a:pPr>
            <a:r>
              <a:rPr lang="en-US" sz="1799" dirty="0">
                <a:latin typeface="Segoe UI" panose="020B0502040204020203" pitchFamily="34" charset="0"/>
                <a:cs typeface="Segoe UI" panose="020B0502040204020203" pitchFamily="34" charset="0"/>
              </a:rPr>
              <a:t>Current</a:t>
            </a:r>
          </a:p>
          <a:p>
            <a:pPr marL="285664" indent="-285664">
              <a:buClr>
                <a:schemeClr val="accent4"/>
              </a:buClr>
              <a:buSzPct val="100000"/>
              <a:buFont typeface="Segoe UI" panose="020B0604020202020204" pitchFamily="34" charset="0"/>
              <a:buChar char="•"/>
            </a:pPr>
            <a:r>
              <a:rPr lang="en-US" sz="1799" dirty="0" smtClean="0">
                <a:latin typeface="Segoe UI" panose="020B0502040204020203" pitchFamily="34" charset="0"/>
                <a:cs typeface="Segoe UI" panose="020B0502040204020203" pitchFamily="34" charset="0"/>
              </a:rPr>
              <a:t>Flows</a:t>
            </a:r>
            <a:endParaRPr lang="en-US" sz="1799" dirty="0">
              <a:latin typeface="Segoe UI" panose="020B0502040204020203" pitchFamily="34" charset="0"/>
              <a:cs typeface="Segoe UI" panose="020B0502040204020203" pitchFamily="34" charset="0"/>
            </a:endParaRPr>
          </a:p>
          <a:p>
            <a:pPr marL="285664" indent="-285664">
              <a:buClr>
                <a:schemeClr val="accent4"/>
              </a:buClr>
              <a:buSzPct val="100000"/>
              <a:buFont typeface="Segoe UI" panose="020B0604020202020204" pitchFamily="34" charset="0"/>
              <a:buChar char="•"/>
            </a:pPr>
            <a:r>
              <a:rPr lang="en-US" sz="1799" dirty="0" smtClean="0">
                <a:latin typeface="Segoe UI" panose="020B0502040204020203" pitchFamily="34" charset="0"/>
                <a:cs typeface="Segoe UI" panose="020B0502040204020203" pitchFamily="34" charset="0"/>
              </a:rPr>
              <a:t>Stator </a:t>
            </a:r>
            <a:r>
              <a:rPr lang="en-US" sz="1799" dirty="0">
                <a:latin typeface="Segoe UI" panose="020B0502040204020203" pitchFamily="34" charset="0"/>
                <a:cs typeface="Segoe UI" panose="020B0502040204020203" pitchFamily="34" charset="0"/>
              </a:rPr>
              <a:t>Temps</a:t>
            </a:r>
          </a:p>
          <a:p>
            <a:pPr marL="285664" indent="-285664">
              <a:buClr>
                <a:schemeClr val="accent4"/>
              </a:buClr>
              <a:buSzPct val="100000"/>
              <a:buFont typeface="Segoe UI" panose="020B0604020202020204" pitchFamily="34" charset="0"/>
              <a:buChar char="•"/>
            </a:pPr>
            <a:r>
              <a:rPr lang="en-US" sz="1799" dirty="0">
                <a:latin typeface="Segoe UI" panose="020B0502040204020203" pitchFamily="34" charset="0"/>
                <a:cs typeface="Segoe UI" panose="020B0502040204020203" pitchFamily="34" charset="0"/>
              </a:rPr>
              <a:t>Bearing </a:t>
            </a:r>
            <a:r>
              <a:rPr lang="en-US" sz="1799" dirty="0" smtClean="0">
                <a:latin typeface="Segoe UI" panose="020B0502040204020203" pitchFamily="34" charset="0"/>
                <a:cs typeface="Segoe UI" panose="020B0502040204020203" pitchFamily="34" charset="0"/>
              </a:rPr>
              <a:t>Vibration</a:t>
            </a:r>
            <a:endParaRPr lang="en-US" sz="1799" dirty="0">
              <a:latin typeface="Segoe UI" panose="020B0502040204020203" pitchFamily="34" charset="0"/>
              <a:cs typeface="Segoe UI" panose="020B0502040204020203" pitchFamily="34" charset="0"/>
            </a:endParaRPr>
          </a:p>
        </p:txBody>
      </p:sp>
      <p:pic>
        <p:nvPicPr>
          <p:cNvPr id="32" name="Picture 11"/>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45058" y="1820075"/>
            <a:ext cx="1956306" cy="1096994"/>
          </a:xfrm>
          <a:prstGeom prst="rect">
            <a:avLst/>
          </a:prstGeom>
          <a:effectLst>
            <a:outerShdw blurRad="50800" dist="38100" algn="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Down Arrow 33"/>
          <p:cNvSpPr/>
          <p:nvPr/>
        </p:nvSpPr>
        <p:spPr>
          <a:xfrm>
            <a:off x="9103486" y="2780299"/>
            <a:ext cx="533261" cy="531536"/>
          </a:xfrm>
          <a:prstGeom prst="downArrow">
            <a:avLst/>
          </a:prstGeom>
          <a:gradFill flip="none" rotWithShape="1">
            <a:gsLst>
              <a:gs pos="50000">
                <a:schemeClr val="accent4"/>
              </a:gs>
              <a:gs pos="100000">
                <a:schemeClr val="bg1"/>
              </a:gs>
              <a:gs pos="100000">
                <a:schemeClr val="bg1"/>
              </a:gs>
            </a:gsLst>
            <a:lin ang="16200000" scaled="1"/>
            <a:tileRect/>
          </a:gradFill>
          <a:ln>
            <a:noFill/>
          </a:ln>
        </p:spPr>
        <p:txBody>
          <a:bodyPr wrap="square" rtlCol="0">
            <a:spAutoFit/>
          </a:bodyPr>
          <a:lstStyle/>
          <a:p>
            <a:pPr algn="ctr"/>
            <a:endParaRPr lang="en-US" sz="1999" b="1"/>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1918" y="1834339"/>
            <a:ext cx="2617870" cy="883763"/>
          </a:xfrm>
          <a:prstGeom prst="rect">
            <a:avLst/>
          </a:prstGeom>
        </p:spPr>
      </p:pic>
      <p:pic>
        <p:nvPicPr>
          <p:cNvPr id="21" name="Picture 20">
            <a:hlinkClick r:id="rId5" action="ppaction://hlinksldjump"/>
            <a:extLst>
              <a:ext uri="{FF2B5EF4-FFF2-40B4-BE49-F238E27FC236}">
                <a16:creationId xmlns:a16="http://schemas.microsoft.com/office/drawing/2014/main" id="{596CC95B-29AB-45CD-84BB-7E6401461F5D}"/>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7932" y="6443646"/>
            <a:ext cx="235780" cy="235780"/>
          </a:xfrm>
          <a:prstGeom prst="rect">
            <a:avLst/>
          </a:prstGeom>
          <a:solidFill>
            <a:schemeClr val="accent1"/>
          </a:solidFill>
        </p:spPr>
      </p:pic>
      <p:pic>
        <p:nvPicPr>
          <p:cNvPr id="23" name="Picture 22">
            <a:hlinkClick r:id="" action="ppaction://noaction"/>
            <a:extLst>
              <a:ext uri="{FF2B5EF4-FFF2-40B4-BE49-F238E27FC236}">
                <a16:creationId xmlns:a16="http://schemas.microsoft.com/office/drawing/2014/main" id="{F7C625D4-6823-45A8-9112-D7AF40178E1A}"/>
              </a:ext>
            </a:extLst>
          </p:cNvPr>
          <p:cNvPicPr>
            <a:picLocks noChangeAspect="1"/>
          </p:cNvPicPr>
          <p:nvPr/>
        </p:nvPicPr>
        <p:blipFill>
          <a:blip r:embed="rId7" cstate="hqprint">
            <a:lum bright="70000" contrast="-70000"/>
            <a:extLst>
              <a:ext uri="{28A0092B-C50C-407E-A947-70E740481C1C}">
                <a14:useLocalDpi xmlns:a14="http://schemas.microsoft.com/office/drawing/2010/main" val="0"/>
              </a:ext>
            </a:extLst>
          </a:blip>
          <a:stretch>
            <a:fillRect/>
          </a:stretch>
        </p:blipFill>
        <p:spPr>
          <a:xfrm flipH="1">
            <a:off x="467292" y="6443272"/>
            <a:ext cx="237682" cy="237682"/>
          </a:xfrm>
          <a:prstGeom prst="rect">
            <a:avLst/>
          </a:prstGeom>
        </p:spPr>
      </p:pic>
      <p:sp>
        <p:nvSpPr>
          <p:cNvPr id="24" name="Slide Number Placeholder 3">
            <a:extLst>
              <a:ext uri="{FF2B5EF4-FFF2-40B4-BE49-F238E27FC236}">
                <a16:creationId xmlns:a16="http://schemas.microsoft.com/office/drawing/2014/main" id="{76EB69FE-9639-4B08-A5A4-622EBA729FF0}"/>
              </a:ext>
            </a:extLst>
          </p:cNvPr>
          <p:cNvSpPr>
            <a:spLocks noGrp="1"/>
          </p:cNvSpPr>
          <p:nvPr>
            <p:ph type="sldNum" sz="quarter" idx="4"/>
          </p:nvPr>
        </p:nvSpPr>
        <p:spPr>
          <a:xfrm>
            <a:off x="9344765" y="6488903"/>
            <a:ext cx="2844059" cy="365030"/>
          </a:xfrm>
          <a:prstGeom prst="rect">
            <a:avLst/>
          </a:prstGeom>
        </p:spPr>
        <p:txBody>
          <a:bodyPr/>
          <a:lstStyle/>
          <a:p>
            <a:pPr algn="r"/>
            <a:fld id="{02C8D0DF-C1CD-41D2-A83F-355550C212EF}" type="slidenum">
              <a:rPr lang="en-US" smtClean="0"/>
              <a:pPr algn="r"/>
              <a:t>5</a:t>
            </a:fld>
            <a:endParaRPr lang="en-US" dirty="0"/>
          </a:p>
        </p:txBody>
      </p:sp>
      <p:sp>
        <p:nvSpPr>
          <p:cNvPr id="3" name="Rectangle 2"/>
          <p:cNvSpPr/>
          <p:nvPr/>
        </p:nvSpPr>
        <p:spPr>
          <a:xfrm>
            <a:off x="6801364" y="5828271"/>
            <a:ext cx="4983686" cy="461665"/>
          </a:xfrm>
          <a:prstGeom prst="rect">
            <a:avLst/>
          </a:prstGeom>
        </p:spPr>
        <p:txBody>
          <a:bodyPr wrap="square">
            <a:spAutoFit/>
          </a:bodyPr>
          <a:lstStyle/>
          <a:p>
            <a:pPr algn="just"/>
            <a:r>
              <a:rPr lang="en-US" sz="1200" dirty="0" smtClean="0"/>
              <a:t>Identified </a:t>
            </a:r>
            <a:r>
              <a:rPr lang="en-US" sz="1200" dirty="0"/>
              <a:t>a drop in thrust bearing outlet cooling flow on one of the six hydro </a:t>
            </a:r>
            <a:r>
              <a:rPr lang="en-US" sz="1200" dirty="0" smtClean="0"/>
              <a:t>units. Faulty </a:t>
            </a:r>
            <a:r>
              <a:rPr lang="en-US" sz="1200" dirty="0"/>
              <a:t>valve identified as causing flow drop off.</a:t>
            </a:r>
          </a:p>
        </p:txBody>
      </p:sp>
      <p:pic>
        <p:nvPicPr>
          <p:cNvPr id="4" name="Picture 3"/>
          <p:cNvPicPr>
            <a:picLocks noChangeAspect="1"/>
          </p:cNvPicPr>
          <p:nvPr/>
        </p:nvPicPr>
        <p:blipFill rotWithShape="1">
          <a:blip r:embed="rId8"/>
          <a:srcRect l="652" t="8750" r="4039" b="3411"/>
          <a:stretch/>
        </p:blipFill>
        <p:spPr>
          <a:xfrm>
            <a:off x="6239775" y="3374032"/>
            <a:ext cx="5545275" cy="2418320"/>
          </a:xfrm>
          <a:prstGeom prst="rect">
            <a:avLst/>
          </a:prstGeom>
        </p:spPr>
      </p:pic>
      <p:pic>
        <p:nvPicPr>
          <p:cNvPr id="5" name="Picture 4"/>
          <p:cNvPicPr>
            <a:picLocks noChangeAspect="1"/>
          </p:cNvPicPr>
          <p:nvPr/>
        </p:nvPicPr>
        <p:blipFill>
          <a:blip r:embed="rId9"/>
          <a:stretch>
            <a:fillRect/>
          </a:stretch>
        </p:blipFill>
        <p:spPr>
          <a:xfrm>
            <a:off x="1696752" y="1703474"/>
            <a:ext cx="1990483" cy="1560573"/>
          </a:xfrm>
          <a:prstGeom prst="rect">
            <a:avLst/>
          </a:prstGeom>
        </p:spPr>
      </p:pic>
    </p:spTree>
    <p:extLst>
      <p:ext uri="{BB962C8B-B14F-4D97-AF65-F5344CB8AC3E}">
        <p14:creationId xmlns:p14="http://schemas.microsoft.com/office/powerpoint/2010/main" val="120993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04974" y="1"/>
            <a:ext cx="11483851" cy="1226372"/>
          </a:xfrm>
        </p:spPr>
        <p:txBody>
          <a:bodyPr/>
          <a:lstStyle/>
          <a:p>
            <a:r>
              <a:rPr lang="en-US" dirty="0"/>
              <a:t>Thermodynamic Model (Physics-based </a:t>
            </a:r>
            <a:r>
              <a:rPr lang="en-US" dirty="0" smtClean="0"/>
              <a:t>TWIN)</a:t>
            </a:r>
            <a:endParaRPr lang="en-US" dirty="0"/>
          </a:p>
        </p:txBody>
      </p:sp>
      <p:sp>
        <p:nvSpPr>
          <p:cNvPr id="8" name="TextBox 7"/>
          <p:cNvSpPr txBox="1"/>
          <p:nvPr/>
        </p:nvSpPr>
        <p:spPr>
          <a:xfrm>
            <a:off x="2129062" y="1340459"/>
            <a:ext cx="1517969" cy="369108"/>
          </a:xfrm>
          <a:prstGeom prst="rect">
            <a:avLst/>
          </a:prstGeom>
          <a:noFill/>
        </p:spPr>
        <p:txBody>
          <a:bodyPr wrap="none" rtlCol="0">
            <a:spAutoFit/>
          </a:bodyPr>
          <a:lstStyle>
            <a:defPPr>
              <a:defRPr lang="da-DK"/>
            </a:defPPr>
            <a:lvl1pPr eaLnBrk="1" fontAlgn="auto" hangingPunct="1">
              <a:spcBef>
                <a:spcPts val="0"/>
              </a:spcBef>
              <a:spcAft>
                <a:spcPts val="0"/>
              </a:spcAft>
              <a:defRPr sz="1800">
                <a:solidFill>
                  <a:srgbClr val="343735"/>
                </a:solidFill>
                <a:latin typeface="Segoe UI"/>
                <a:ea typeface="+mn-ea"/>
              </a:defRPr>
            </a:lvl1pPr>
          </a:lstStyle>
          <a:p>
            <a:r>
              <a:rPr lang="en-US" sz="1799" b="1" dirty="0">
                <a:latin typeface="+mn-lt"/>
                <a:cs typeface="Segoe UI" panose="020B0502040204020203" pitchFamily="34" charset="0"/>
              </a:rPr>
              <a:t>Design Data</a:t>
            </a:r>
          </a:p>
        </p:txBody>
      </p:sp>
      <p:sp>
        <p:nvSpPr>
          <p:cNvPr id="9" name="TextBox 8"/>
          <p:cNvSpPr txBox="1"/>
          <p:nvPr/>
        </p:nvSpPr>
        <p:spPr>
          <a:xfrm>
            <a:off x="1718623" y="3383292"/>
            <a:ext cx="2675097" cy="2861040"/>
          </a:xfrm>
          <a:prstGeom prst="rect">
            <a:avLst/>
          </a:prstGeom>
          <a:noFill/>
        </p:spPr>
        <p:txBody>
          <a:bodyPr wrap="square" rtlCol="0">
            <a:spAutoFit/>
          </a:bodyPr>
          <a:lstStyle>
            <a:defPPr>
              <a:defRPr lang="en-US"/>
            </a:defPPr>
            <a:lvl1pPr marL="285750" indent="-285750">
              <a:buClr>
                <a:schemeClr val="accent4"/>
              </a:buClr>
              <a:buSzPct val="100000"/>
              <a:buFont typeface="Segoe UI" panose="020B0604020202020204" pitchFamily="34" charset="0"/>
              <a:buChar char="•"/>
              <a:defRPr>
                <a:latin typeface="Segoe UI" panose="020B0604020202020204" pitchFamily="34" charset="0"/>
                <a:cs typeface="Segoe UI" panose="020B0604020202020204" pitchFamily="34" charset="0"/>
              </a:defRPr>
            </a:lvl1pPr>
          </a:lstStyle>
          <a:p>
            <a:r>
              <a:rPr lang="en-US" sz="1799" dirty="0">
                <a:latin typeface="+mn-lt"/>
                <a:cs typeface="Segoe UI" panose="020B0502040204020203" pitchFamily="34" charset="0"/>
              </a:rPr>
              <a:t>Steam Generator</a:t>
            </a:r>
          </a:p>
          <a:p>
            <a:r>
              <a:rPr lang="en-US" sz="1799" dirty="0" smtClean="0">
                <a:latin typeface="+mn-lt"/>
                <a:cs typeface="Segoe UI" panose="020B0502040204020203" pitchFamily="34" charset="0"/>
              </a:rPr>
              <a:t>Turbines</a:t>
            </a:r>
            <a:endParaRPr lang="en-US" sz="1799" dirty="0">
              <a:latin typeface="+mn-lt"/>
              <a:cs typeface="Segoe UI" panose="020B0502040204020203" pitchFamily="34" charset="0"/>
            </a:endParaRPr>
          </a:p>
          <a:p>
            <a:r>
              <a:rPr lang="en-US" sz="1799" dirty="0" smtClean="0">
                <a:latin typeface="+mn-lt"/>
                <a:cs typeface="Segoe UI" panose="020B0502040204020203" pitchFamily="34" charset="0"/>
              </a:rPr>
              <a:t>Heaters</a:t>
            </a:r>
            <a:endParaRPr lang="en-US" sz="1799" dirty="0">
              <a:latin typeface="+mn-lt"/>
              <a:cs typeface="Segoe UI" panose="020B0502040204020203" pitchFamily="34" charset="0"/>
            </a:endParaRPr>
          </a:p>
          <a:p>
            <a:r>
              <a:rPr lang="en-US" sz="1799" dirty="0">
                <a:latin typeface="+mn-lt"/>
                <a:cs typeface="Segoe UI" panose="020B0502040204020203" pitchFamily="34" charset="0"/>
              </a:rPr>
              <a:t>Condenser</a:t>
            </a:r>
          </a:p>
          <a:p>
            <a:r>
              <a:rPr lang="en-US" sz="1799" dirty="0" smtClean="0">
                <a:latin typeface="+mn-lt"/>
                <a:cs typeface="Segoe UI" panose="020B0502040204020203" pitchFamily="34" charset="0"/>
              </a:rPr>
              <a:t>Cooling</a:t>
            </a:r>
            <a:endParaRPr lang="en-US" sz="1799" dirty="0">
              <a:latin typeface="+mn-lt"/>
              <a:cs typeface="Segoe UI" panose="020B0502040204020203" pitchFamily="34" charset="0"/>
            </a:endParaRPr>
          </a:p>
          <a:p>
            <a:r>
              <a:rPr lang="en-US" sz="1799" dirty="0" smtClean="0">
                <a:latin typeface="+mn-lt"/>
                <a:cs typeface="Segoe UI" panose="020B0502040204020203" pitchFamily="34" charset="0"/>
              </a:rPr>
              <a:t>Pumps</a:t>
            </a:r>
          </a:p>
          <a:p>
            <a:r>
              <a:rPr lang="en-US" sz="1799" dirty="0" smtClean="0">
                <a:latin typeface="+mn-lt"/>
                <a:cs typeface="Segoe UI" panose="020B0502040204020203" pitchFamily="34" charset="0"/>
              </a:rPr>
              <a:t>Power Inputs</a:t>
            </a:r>
          </a:p>
          <a:p>
            <a:r>
              <a:rPr lang="en-US" sz="1799" dirty="0" smtClean="0">
                <a:latin typeface="+mn-lt"/>
                <a:cs typeface="Segoe UI" panose="020B0502040204020203" pitchFamily="34" charset="0"/>
              </a:rPr>
              <a:t>Power Users</a:t>
            </a:r>
          </a:p>
          <a:p>
            <a:r>
              <a:rPr lang="en-US" sz="1799" dirty="0" smtClean="0">
                <a:latin typeface="+mn-lt"/>
                <a:cs typeface="Segoe UI" panose="020B0502040204020203" pitchFamily="34" charset="0"/>
              </a:rPr>
              <a:t>Emissions </a:t>
            </a:r>
            <a:endParaRPr lang="en-US" sz="1799" dirty="0">
              <a:latin typeface="+mn-lt"/>
              <a:cs typeface="Segoe UI" panose="020B0502040204020203" pitchFamily="34" charset="0"/>
            </a:endParaRPr>
          </a:p>
          <a:p>
            <a:endParaRPr lang="en-US" sz="1799" dirty="0">
              <a:latin typeface="+mn-lt"/>
              <a:cs typeface="Segoe UI" panose="020B0502040204020203" pitchFamily="34" charset="0"/>
            </a:endParaRPr>
          </a:p>
        </p:txBody>
      </p:sp>
      <p:sp>
        <p:nvSpPr>
          <p:cNvPr id="15" name="TextBox 14"/>
          <p:cNvSpPr txBox="1"/>
          <p:nvPr/>
        </p:nvSpPr>
        <p:spPr>
          <a:xfrm>
            <a:off x="4595596" y="1340459"/>
            <a:ext cx="2684652" cy="369108"/>
          </a:xfrm>
          <a:prstGeom prst="rect">
            <a:avLst/>
          </a:prstGeom>
          <a:noFill/>
        </p:spPr>
        <p:txBody>
          <a:bodyPr wrap="none" rtlCol="0">
            <a:spAutoFit/>
          </a:bodyPr>
          <a:lstStyle>
            <a:defPPr>
              <a:defRPr lang="da-DK"/>
            </a:defPPr>
            <a:lvl1pPr eaLnBrk="1" fontAlgn="auto" hangingPunct="1">
              <a:spcBef>
                <a:spcPts val="0"/>
              </a:spcBef>
              <a:spcAft>
                <a:spcPts val="0"/>
              </a:spcAft>
              <a:defRPr sz="1800">
                <a:solidFill>
                  <a:srgbClr val="343735"/>
                </a:solidFill>
                <a:latin typeface="Segoe UI"/>
                <a:ea typeface="+mn-ea"/>
              </a:defRPr>
            </a:lvl1pPr>
          </a:lstStyle>
          <a:p>
            <a:r>
              <a:rPr lang="en-US" sz="1799" b="1" dirty="0">
                <a:latin typeface="+mn-lt"/>
                <a:cs typeface="Segoe UI" panose="020B0502040204020203" pitchFamily="34" charset="0"/>
              </a:rPr>
              <a:t>Engineering Principles</a:t>
            </a:r>
          </a:p>
        </p:txBody>
      </p:sp>
      <p:pic>
        <p:nvPicPr>
          <p:cNvPr id="16"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7942" y="1815436"/>
            <a:ext cx="1956306" cy="1096994"/>
          </a:xfrm>
          <a:prstGeom prst="rect">
            <a:avLst/>
          </a:prstGeom>
          <a:effectLst>
            <a:outerShdw blurRad="50800" dist="38100" algn="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a:extLst>
              <a:ext uri="{FF2B5EF4-FFF2-40B4-BE49-F238E27FC236}">
                <a16:creationId xmlns:a16="http://schemas.microsoft.com/office/drawing/2014/main" id="{CB1750F1-4F4D-4BD5-AE4D-612C5591EE92}"/>
              </a:ext>
            </a:extLst>
          </p:cNvPr>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414462" y="3670030"/>
            <a:ext cx="5541631" cy="3044795"/>
          </a:xfrm>
          <a:prstGeom prst="rect">
            <a:avLst/>
          </a:prstGeom>
          <a:effectLst>
            <a:outerShdw blurRad="50800" dist="38100" algn="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5428" y="1709695"/>
            <a:ext cx="2439906" cy="960026"/>
          </a:xfrm>
          <a:prstGeom prst="rect">
            <a:avLst/>
          </a:prstGeom>
        </p:spPr>
      </p:pic>
      <p:sp>
        <p:nvSpPr>
          <p:cNvPr id="29" name="Down Arrow 28"/>
          <p:cNvSpPr/>
          <p:nvPr/>
        </p:nvSpPr>
        <p:spPr>
          <a:xfrm>
            <a:off x="8944460" y="2820599"/>
            <a:ext cx="533261" cy="531536"/>
          </a:xfrm>
          <a:prstGeom prst="downArrow">
            <a:avLst/>
          </a:prstGeom>
          <a:gradFill flip="none" rotWithShape="1">
            <a:gsLst>
              <a:gs pos="50000">
                <a:schemeClr val="accent4"/>
              </a:gs>
              <a:gs pos="100000">
                <a:schemeClr val="bg1"/>
              </a:gs>
              <a:gs pos="100000">
                <a:schemeClr val="bg1"/>
              </a:gs>
            </a:gsLst>
            <a:lin ang="16200000" scaled="1"/>
            <a:tileRect/>
          </a:gradFill>
          <a:ln>
            <a:noFill/>
          </a:ln>
        </p:spPr>
        <p:txBody>
          <a:bodyPr wrap="square" rtlCol="0">
            <a:spAutoFit/>
          </a:bodyPr>
          <a:lstStyle/>
          <a:p>
            <a:pPr algn="ctr"/>
            <a:endParaRPr lang="en-US" sz="1999" b="1"/>
          </a:p>
        </p:txBody>
      </p:sp>
      <p:sp>
        <p:nvSpPr>
          <p:cNvPr id="30" name="Down Arrow 29"/>
          <p:cNvSpPr/>
          <p:nvPr/>
        </p:nvSpPr>
        <p:spPr>
          <a:xfrm rot="16200000">
            <a:off x="4148233" y="2098166"/>
            <a:ext cx="533261" cy="531536"/>
          </a:xfrm>
          <a:prstGeom prst="downArrow">
            <a:avLst/>
          </a:prstGeom>
          <a:gradFill flip="none" rotWithShape="1">
            <a:gsLst>
              <a:gs pos="50000">
                <a:schemeClr val="accent4"/>
              </a:gs>
              <a:gs pos="100000">
                <a:schemeClr val="bg1"/>
              </a:gs>
              <a:gs pos="100000">
                <a:schemeClr val="bg1"/>
              </a:gs>
            </a:gsLst>
            <a:lin ang="16200000" scaled="1"/>
            <a:tileRect/>
          </a:gradFill>
          <a:ln>
            <a:noFill/>
          </a:ln>
        </p:spPr>
        <p:txBody>
          <a:bodyPr wrap="square" rtlCol="0">
            <a:spAutoFit/>
          </a:bodyPr>
          <a:lstStyle/>
          <a:p>
            <a:pPr algn="ctr"/>
            <a:endParaRPr lang="en-US" sz="1999" b="1"/>
          </a:p>
        </p:txBody>
      </p:sp>
      <p:sp>
        <p:nvSpPr>
          <p:cNvPr id="31" name="Down Arrow 30"/>
          <p:cNvSpPr/>
          <p:nvPr/>
        </p:nvSpPr>
        <p:spPr>
          <a:xfrm rot="16200000">
            <a:off x="7115437" y="2098167"/>
            <a:ext cx="533261" cy="531536"/>
          </a:xfrm>
          <a:prstGeom prst="downArrow">
            <a:avLst/>
          </a:prstGeom>
          <a:gradFill flip="none" rotWithShape="1">
            <a:gsLst>
              <a:gs pos="50000">
                <a:schemeClr val="accent4"/>
              </a:gs>
              <a:gs pos="100000">
                <a:schemeClr val="bg1"/>
              </a:gs>
              <a:gs pos="100000">
                <a:schemeClr val="bg1"/>
              </a:gs>
            </a:gsLst>
            <a:lin ang="16200000" scaled="1"/>
            <a:tileRect/>
          </a:gradFill>
          <a:ln>
            <a:noFill/>
          </a:ln>
        </p:spPr>
        <p:txBody>
          <a:bodyPr wrap="square" rtlCol="0">
            <a:spAutoFit/>
          </a:bodyPr>
          <a:lstStyle/>
          <a:p>
            <a:pPr algn="ctr"/>
            <a:endParaRPr lang="en-US" sz="1999" b="1"/>
          </a:p>
        </p:txBody>
      </p:sp>
      <p:pic>
        <p:nvPicPr>
          <p:cNvPr id="20" name="Picture 19">
            <a:hlinkClick r:id="rId6" action="ppaction://hlinksldjump"/>
            <a:extLst>
              <a:ext uri="{FF2B5EF4-FFF2-40B4-BE49-F238E27FC236}">
                <a16:creationId xmlns:a16="http://schemas.microsoft.com/office/drawing/2014/main" id="{67804943-C24E-45DF-A192-8ED31A677581}"/>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7932" y="6443646"/>
            <a:ext cx="235780" cy="235780"/>
          </a:xfrm>
          <a:prstGeom prst="rect">
            <a:avLst/>
          </a:prstGeom>
          <a:solidFill>
            <a:schemeClr val="accent1"/>
          </a:solidFill>
        </p:spPr>
      </p:pic>
      <p:pic>
        <p:nvPicPr>
          <p:cNvPr id="21" name="Picture 20">
            <a:hlinkClick r:id="" action="ppaction://noaction"/>
            <a:extLst>
              <a:ext uri="{FF2B5EF4-FFF2-40B4-BE49-F238E27FC236}">
                <a16:creationId xmlns:a16="http://schemas.microsoft.com/office/drawing/2014/main" id="{77658D3F-7A34-42B3-A858-7B8839F75DB9}"/>
              </a:ext>
            </a:extLst>
          </p:cNvPr>
          <p:cNvPicPr>
            <a:picLocks noChangeAspect="1"/>
          </p:cNvPicPr>
          <p:nvPr/>
        </p:nvPicPr>
        <p:blipFill>
          <a:blip r:embed="rId8" cstate="hqprint">
            <a:lum bright="70000" contrast="-70000"/>
            <a:extLst>
              <a:ext uri="{28A0092B-C50C-407E-A947-70E740481C1C}">
                <a14:useLocalDpi xmlns:a14="http://schemas.microsoft.com/office/drawing/2010/main" val="0"/>
              </a:ext>
            </a:extLst>
          </a:blip>
          <a:stretch>
            <a:fillRect/>
          </a:stretch>
        </p:blipFill>
        <p:spPr>
          <a:xfrm flipH="1">
            <a:off x="467292" y="6443272"/>
            <a:ext cx="237682" cy="237682"/>
          </a:xfrm>
          <a:prstGeom prst="rect">
            <a:avLst/>
          </a:prstGeom>
        </p:spPr>
      </p:pic>
      <p:sp>
        <p:nvSpPr>
          <p:cNvPr id="23" name="Slide Number Placeholder 3">
            <a:extLst>
              <a:ext uri="{FF2B5EF4-FFF2-40B4-BE49-F238E27FC236}">
                <a16:creationId xmlns:a16="http://schemas.microsoft.com/office/drawing/2014/main" id="{783DF5FD-8E27-43EE-8D45-57B91434F6BC}"/>
              </a:ext>
            </a:extLst>
          </p:cNvPr>
          <p:cNvSpPr>
            <a:spLocks noGrp="1"/>
          </p:cNvSpPr>
          <p:nvPr>
            <p:ph type="sldNum" sz="quarter" idx="4"/>
          </p:nvPr>
        </p:nvSpPr>
        <p:spPr>
          <a:xfrm>
            <a:off x="9344765" y="6488903"/>
            <a:ext cx="2844059" cy="365030"/>
          </a:xfrm>
          <a:prstGeom prst="rect">
            <a:avLst/>
          </a:prstGeom>
        </p:spPr>
        <p:txBody>
          <a:bodyPr/>
          <a:lstStyle/>
          <a:p>
            <a:pPr algn="r"/>
            <a:fld id="{02C8D0DF-C1CD-41D2-A83F-355550C212EF}" type="slidenum">
              <a:rPr lang="en-US" smtClean="0"/>
              <a:pPr algn="r"/>
              <a:t>6</a:t>
            </a:fld>
            <a:endParaRPr lang="en-US" dirty="0"/>
          </a:p>
        </p:txBody>
      </p:sp>
      <p:pic>
        <p:nvPicPr>
          <p:cNvPr id="25" name="Picture 24"/>
          <p:cNvPicPr>
            <a:picLocks noChangeAspect="1"/>
          </p:cNvPicPr>
          <p:nvPr/>
        </p:nvPicPr>
        <p:blipFill>
          <a:blip r:embed="rId9"/>
          <a:stretch>
            <a:fillRect/>
          </a:stretch>
        </p:blipFill>
        <p:spPr>
          <a:xfrm>
            <a:off x="1338974" y="1783567"/>
            <a:ext cx="2764163" cy="1285462"/>
          </a:xfrm>
          <a:prstGeom prst="rect">
            <a:avLst/>
          </a:prstGeom>
        </p:spPr>
      </p:pic>
    </p:spTree>
    <p:extLst>
      <p:ext uri="{BB962C8B-B14F-4D97-AF65-F5344CB8AC3E}">
        <p14:creationId xmlns:p14="http://schemas.microsoft.com/office/powerpoint/2010/main" val="12017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Machinery Dynamics (Frequency domain)</a:t>
            </a:r>
          </a:p>
        </p:txBody>
      </p:sp>
      <p:sp>
        <p:nvSpPr>
          <p:cNvPr id="31" name="TextBox 30"/>
          <p:cNvSpPr txBox="1"/>
          <p:nvPr/>
        </p:nvSpPr>
        <p:spPr>
          <a:xfrm>
            <a:off x="1077988" y="1423613"/>
            <a:ext cx="3168056" cy="369236"/>
          </a:xfrm>
          <a:prstGeom prst="rect">
            <a:avLst/>
          </a:prstGeom>
          <a:noFill/>
        </p:spPr>
        <p:txBody>
          <a:bodyPr wrap="none" rtlCol="0">
            <a:spAutoFit/>
          </a:bodyPr>
          <a:lstStyle/>
          <a:p>
            <a:r>
              <a:rPr lang="en-US" sz="1799" b="1" dirty="0">
                <a:solidFill>
                  <a:srgbClr val="343735"/>
                </a:solidFill>
                <a:cs typeface="Segoe UI" panose="020B0502040204020203" pitchFamily="34" charset="0"/>
              </a:rPr>
              <a:t>Vibration Signature History</a:t>
            </a:r>
          </a:p>
        </p:txBody>
      </p:sp>
      <p:sp>
        <p:nvSpPr>
          <p:cNvPr id="34" name="TextBox 33"/>
          <p:cNvSpPr txBox="1"/>
          <p:nvPr/>
        </p:nvSpPr>
        <p:spPr>
          <a:xfrm>
            <a:off x="4984074" y="1397290"/>
            <a:ext cx="2043617" cy="369108"/>
          </a:xfrm>
          <a:prstGeom prst="rect">
            <a:avLst/>
          </a:prstGeom>
          <a:noFill/>
        </p:spPr>
        <p:txBody>
          <a:bodyPr wrap="none" rtlCol="0">
            <a:spAutoFit/>
          </a:bodyPr>
          <a:lstStyle>
            <a:defPPr>
              <a:defRPr lang="da-DK"/>
            </a:defPPr>
            <a:lvl1pPr eaLnBrk="1" fontAlgn="auto" hangingPunct="1">
              <a:spcBef>
                <a:spcPts val="0"/>
              </a:spcBef>
              <a:spcAft>
                <a:spcPts val="0"/>
              </a:spcAft>
              <a:defRPr sz="1800">
                <a:solidFill>
                  <a:srgbClr val="343735"/>
                </a:solidFill>
                <a:latin typeface="Segoe UI"/>
                <a:ea typeface="+mn-ea"/>
              </a:defRPr>
            </a:lvl1pPr>
          </a:lstStyle>
          <a:p>
            <a:r>
              <a:rPr lang="en-US" sz="1799" b="1" dirty="0" err="1">
                <a:latin typeface="+mn-lt"/>
                <a:cs typeface="Segoe UI" panose="020B0502040204020203" pitchFamily="34" charset="0"/>
              </a:rPr>
              <a:t>AutoDiagnosis</a:t>
            </a:r>
            <a:r>
              <a:rPr lang="en-US" sz="1799" b="1" dirty="0">
                <a:latin typeface="+mn-lt"/>
                <a:cs typeface="Segoe UI" panose="020B0502040204020203" pitchFamily="34" charset="0"/>
              </a:rPr>
              <a:t>™</a:t>
            </a:r>
          </a:p>
        </p:txBody>
      </p:sp>
      <p:pic>
        <p:nvPicPr>
          <p:cNvPr id="39" name="Picture 2"/>
          <p:cNvPicPr preferRelativeResize="0">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863317" y="3374036"/>
            <a:ext cx="6073988" cy="3199268"/>
          </a:xfrm>
          <a:prstGeom prst="rect">
            <a:avLst/>
          </a:prstGeom>
          <a:effectLst>
            <a:outerShdw blurRad="50800" dist="38100" algn="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5058" y="1820075"/>
            <a:ext cx="1956306" cy="1096994"/>
          </a:xfrm>
          <a:prstGeom prst="rect">
            <a:avLst/>
          </a:prstGeom>
          <a:effectLst>
            <a:outerShdw blurRad="50800" dist="38100" algn="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3135" y="1854153"/>
            <a:ext cx="2102653" cy="2838233"/>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04879" y="1827678"/>
            <a:ext cx="2310204" cy="895865"/>
          </a:xfrm>
          <a:prstGeom prst="rect">
            <a:avLst/>
          </a:prstGeom>
        </p:spPr>
      </p:pic>
      <p:sp>
        <p:nvSpPr>
          <p:cNvPr id="17" name="Down Arrow 16"/>
          <p:cNvSpPr/>
          <p:nvPr/>
        </p:nvSpPr>
        <p:spPr>
          <a:xfrm>
            <a:off x="8794148" y="2783021"/>
            <a:ext cx="533261" cy="531536"/>
          </a:xfrm>
          <a:prstGeom prst="downArrow">
            <a:avLst/>
          </a:prstGeom>
          <a:gradFill flip="none" rotWithShape="1">
            <a:gsLst>
              <a:gs pos="50000">
                <a:schemeClr val="accent6"/>
              </a:gs>
              <a:gs pos="100000">
                <a:schemeClr val="bg1"/>
              </a:gs>
              <a:gs pos="100000">
                <a:schemeClr val="bg1"/>
              </a:gs>
            </a:gsLst>
            <a:lin ang="16200000" scaled="1"/>
            <a:tileRect/>
          </a:gradFill>
          <a:ln>
            <a:noFill/>
          </a:ln>
        </p:spPr>
        <p:txBody>
          <a:bodyPr wrap="square" rtlCol="0">
            <a:spAutoFit/>
          </a:bodyPr>
          <a:lstStyle/>
          <a:p>
            <a:pPr algn="ctr"/>
            <a:endParaRPr lang="en-US" sz="1999" b="1"/>
          </a:p>
        </p:txBody>
      </p:sp>
      <p:sp>
        <p:nvSpPr>
          <p:cNvPr id="18" name="Down Arrow 17"/>
          <p:cNvSpPr/>
          <p:nvPr/>
        </p:nvSpPr>
        <p:spPr>
          <a:xfrm rot="16200000">
            <a:off x="4148233" y="2098166"/>
            <a:ext cx="533261" cy="531536"/>
          </a:xfrm>
          <a:prstGeom prst="downArrow">
            <a:avLst/>
          </a:prstGeom>
          <a:gradFill flip="none" rotWithShape="1">
            <a:gsLst>
              <a:gs pos="50000">
                <a:schemeClr val="accent6"/>
              </a:gs>
              <a:gs pos="100000">
                <a:schemeClr val="bg1"/>
              </a:gs>
              <a:gs pos="100000">
                <a:schemeClr val="bg1"/>
              </a:gs>
            </a:gsLst>
            <a:lin ang="16200000" scaled="1"/>
            <a:tileRect/>
          </a:gradFill>
          <a:ln>
            <a:noFill/>
          </a:ln>
        </p:spPr>
        <p:txBody>
          <a:bodyPr wrap="square" rtlCol="0">
            <a:spAutoFit/>
          </a:bodyPr>
          <a:lstStyle/>
          <a:p>
            <a:pPr algn="ctr"/>
            <a:endParaRPr lang="en-US" sz="1999" b="1"/>
          </a:p>
        </p:txBody>
      </p:sp>
      <p:sp>
        <p:nvSpPr>
          <p:cNvPr id="20" name="Down Arrow 19"/>
          <p:cNvSpPr/>
          <p:nvPr/>
        </p:nvSpPr>
        <p:spPr>
          <a:xfrm rot="16200000">
            <a:off x="7115437" y="2098167"/>
            <a:ext cx="533261" cy="531536"/>
          </a:xfrm>
          <a:prstGeom prst="downArrow">
            <a:avLst/>
          </a:prstGeom>
          <a:gradFill flip="none" rotWithShape="1">
            <a:gsLst>
              <a:gs pos="50000">
                <a:schemeClr val="accent6"/>
              </a:gs>
              <a:gs pos="100000">
                <a:schemeClr val="bg1"/>
              </a:gs>
              <a:gs pos="100000">
                <a:schemeClr val="bg1"/>
              </a:gs>
            </a:gsLst>
            <a:lin ang="16200000" scaled="1"/>
            <a:tileRect/>
          </a:gradFill>
          <a:ln>
            <a:noFill/>
          </a:ln>
        </p:spPr>
        <p:txBody>
          <a:bodyPr wrap="square" rtlCol="0">
            <a:spAutoFit/>
          </a:bodyPr>
          <a:lstStyle/>
          <a:p>
            <a:pPr algn="ctr"/>
            <a:endParaRPr lang="en-US" sz="1999" b="1"/>
          </a:p>
        </p:txBody>
      </p:sp>
      <p:pic>
        <p:nvPicPr>
          <p:cNvPr id="15" name="Picture 14">
            <a:hlinkClick r:id="rId7" action="ppaction://hlinksldjump"/>
            <a:extLst>
              <a:ext uri="{FF2B5EF4-FFF2-40B4-BE49-F238E27FC236}">
                <a16:creationId xmlns:a16="http://schemas.microsoft.com/office/drawing/2014/main" id="{402DE018-2698-4B4B-8AA0-1C699045485C}"/>
              </a:ext>
            </a:extLst>
          </p:cNvPr>
          <p:cNvPicPr>
            <a:picLocks noChangeAspect="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7932" y="6443646"/>
            <a:ext cx="235780" cy="235780"/>
          </a:xfrm>
          <a:prstGeom prst="rect">
            <a:avLst/>
          </a:prstGeom>
          <a:solidFill>
            <a:schemeClr val="accent1"/>
          </a:solidFill>
        </p:spPr>
      </p:pic>
      <p:pic>
        <p:nvPicPr>
          <p:cNvPr id="22" name="Picture 21">
            <a:hlinkClick r:id="" action="ppaction://noaction"/>
            <a:extLst>
              <a:ext uri="{FF2B5EF4-FFF2-40B4-BE49-F238E27FC236}">
                <a16:creationId xmlns:a16="http://schemas.microsoft.com/office/drawing/2014/main" id="{02E7481B-80A3-4776-9944-E64E2EDDFC11}"/>
              </a:ext>
            </a:extLst>
          </p:cNvPr>
          <p:cNvPicPr>
            <a:picLocks noChangeAspect="1"/>
          </p:cNvPicPr>
          <p:nvPr/>
        </p:nvPicPr>
        <p:blipFill>
          <a:blip r:embed="rId9" cstate="hqprint">
            <a:lum bright="70000" contrast="-70000"/>
            <a:extLst>
              <a:ext uri="{28A0092B-C50C-407E-A947-70E740481C1C}">
                <a14:useLocalDpi xmlns:a14="http://schemas.microsoft.com/office/drawing/2010/main" val="0"/>
              </a:ext>
            </a:extLst>
          </a:blip>
          <a:stretch>
            <a:fillRect/>
          </a:stretch>
        </p:blipFill>
        <p:spPr>
          <a:xfrm flipH="1">
            <a:off x="467292" y="6443272"/>
            <a:ext cx="237682" cy="237682"/>
          </a:xfrm>
          <a:prstGeom prst="rect">
            <a:avLst/>
          </a:prstGeom>
        </p:spPr>
      </p:pic>
      <p:sp>
        <p:nvSpPr>
          <p:cNvPr id="23" name="Slide Number Placeholder 3">
            <a:extLst>
              <a:ext uri="{FF2B5EF4-FFF2-40B4-BE49-F238E27FC236}">
                <a16:creationId xmlns:a16="http://schemas.microsoft.com/office/drawing/2014/main" id="{1C2D545B-AD57-4EB9-85C7-26431AA09FAD}"/>
              </a:ext>
            </a:extLst>
          </p:cNvPr>
          <p:cNvSpPr>
            <a:spLocks noGrp="1"/>
          </p:cNvSpPr>
          <p:nvPr>
            <p:ph type="sldNum" sz="quarter" idx="4"/>
          </p:nvPr>
        </p:nvSpPr>
        <p:spPr>
          <a:xfrm>
            <a:off x="9344765" y="6488903"/>
            <a:ext cx="2844059" cy="365030"/>
          </a:xfrm>
          <a:prstGeom prst="rect">
            <a:avLst/>
          </a:prstGeom>
        </p:spPr>
        <p:txBody>
          <a:bodyPr/>
          <a:lstStyle/>
          <a:p>
            <a:pPr algn="r"/>
            <a:fld id="{02C8D0DF-C1CD-41D2-A83F-355550C212EF}" type="slidenum">
              <a:rPr lang="en-US" smtClean="0"/>
              <a:pPr algn="r"/>
              <a:t>7</a:t>
            </a:fld>
            <a:endParaRPr lang="en-US" dirty="0"/>
          </a:p>
        </p:txBody>
      </p:sp>
      <p:pic>
        <p:nvPicPr>
          <p:cNvPr id="3" name="Picture 2"/>
          <p:cNvPicPr>
            <a:picLocks noChangeAspect="1"/>
          </p:cNvPicPr>
          <p:nvPr/>
        </p:nvPicPr>
        <p:blipFill>
          <a:blip r:embed="rId10"/>
          <a:stretch>
            <a:fillRect/>
          </a:stretch>
        </p:blipFill>
        <p:spPr>
          <a:xfrm>
            <a:off x="1683136" y="4941518"/>
            <a:ext cx="2102653" cy="1344981"/>
          </a:xfrm>
          <a:prstGeom prst="rect">
            <a:avLst/>
          </a:prstGeom>
        </p:spPr>
      </p:pic>
    </p:spTree>
    <p:extLst>
      <p:ext uri="{BB962C8B-B14F-4D97-AF65-F5344CB8AC3E}">
        <p14:creationId xmlns:p14="http://schemas.microsoft.com/office/powerpoint/2010/main" val="283230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t>Representative Case Study</a:t>
            </a:r>
            <a:endParaRPr lang="en-US" dirty="0"/>
          </a:p>
        </p:txBody>
      </p:sp>
      <p:pic>
        <p:nvPicPr>
          <p:cNvPr id="15" name="Picture 14">
            <a:hlinkClick r:id="rId3" action="ppaction://hlinksldjump"/>
            <a:extLst>
              <a:ext uri="{FF2B5EF4-FFF2-40B4-BE49-F238E27FC236}">
                <a16:creationId xmlns:a16="http://schemas.microsoft.com/office/drawing/2014/main" id="{402DE018-2698-4B4B-8AA0-1C699045485C}"/>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7932" y="6443646"/>
            <a:ext cx="235780" cy="235780"/>
          </a:xfrm>
          <a:prstGeom prst="rect">
            <a:avLst/>
          </a:prstGeom>
          <a:solidFill>
            <a:schemeClr val="accent1"/>
          </a:solidFill>
        </p:spPr>
      </p:pic>
      <p:pic>
        <p:nvPicPr>
          <p:cNvPr id="22" name="Picture 21">
            <a:hlinkClick r:id="" action="ppaction://noaction"/>
            <a:extLst>
              <a:ext uri="{FF2B5EF4-FFF2-40B4-BE49-F238E27FC236}">
                <a16:creationId xmlns:a16="http://schemas.microsoft.com/office/drawing/2014/main" id="{02E7481B-80A3-4776-9944-E64E2EDDFC11}"/>
              </a:ext>
            </a:extLst>
          </p:cNvPr>
          <p:cNvPicPr>
            <a:picLocks noChangeAspect="1"/>
          </p:cNvPicPr>
          <p:nvPr/>
        </p:nvPicPr>
        <p:blipFill>
          <a:blip r:embed="rId5" cstate="hqprint">
            <a:lum bright="70000" contrast="-70000"/>
            <a:extLst>
              <a:ext uri="{28A0092B-C50C-407E-A947-70E740481C1C}">
                <a14:useLocalDpi xmlns:a14="http://schemas.microsoft.com/office/drawing/2010/main" val="0"/>
              </a:ext>
            </a:extLst>
          </a:blip>
          <a:stretch>
            <a:fillRect/>
          </a:stretch>
        </p:blipFill>
        <p:spPr>
          <a:xfrm flipH="1">
            <a:off x="467292" y="6443272"/>
            <a:ext cx="237682" cy="237682"/>
          </a:xfrm>
          <a:prstGeom prst="rect">
            <a:avLst/>
          </a:prstGeom>
        </p:spPr>
      </p:pic>
      <p:sp>
        <p:nvSpPr>
          <p:cNvPr id="23" name="Slide Number Placeholder 3">
            <a:extLst>
              <a:ext uri="{FF2B5EF4-FFF2-40B4-BE49-F238E27FC236}">
                <a16:creationId xmlns:a16="http://schemas.microsoft.com/office/drawing/2014/main" id="{1C2D545B-AD57-4EB9-85C7-26431AA09FAD}"/>
              </a:ext>
            </a:extLst>
          </p:cNvPr>
          <p:cNvSpPr>
            <a:spLocks noGrp="1"/>
          </p:cNvSpPr>
          <p:nvPr>
            <p:ph type="sldNum" sz="quarter" idx="4"/>
          </p:nvPr>
        </p:nvSpPr>
        <p:spPr>
          <a:xfrm>
            <a:off x="9344766" y="6456751"/>
            <a:ext cx="2844059" cy="365030"/>
          </a:xfrm>
          <a:prstGeom prst="rect">
            <a:avLst/>
          </a:prstGeom>
        </p:spPr>
        <p:txBody>
          <a:bodyPr/>
          <a:lstStyle/>
          <a:p>
            <a:pPr algn="r"/>
            <a:fld id="{02C8D0DF-C1CD-41D2-A83F-355550C212EF}" type="slidenum">
              <a:rPr lang="en-US" smtClean="0"/>
              <a:pPr algn="r"/>
              <a:t>8</a:t>
            </a:fld>
            <a:endParaRPr lang="en-US" dirty="0"/>
          </a:p>
        </p:txBody>
      </p:sp>
      <p:pic>
        <p:nvPicPr>
          <p:cNvPr id="21" name="Picture 20"/>
          <p:cNvPicPr>
            <a:picLocks noChangeAspect="1"/>
          </p:cNvPicPr>
          <p:nvPr/>
        </p:nvPicPr>
        <p:blipFill>
          <a:blip r:embed="rId6"/>
          <a:stretch>
            <a:fillRect/>
          </a:stretch>
        </p:blipFill>
        <p:spPr>
          <a:xfrm>
            <a:off x="837982" y="1356683"/>
            <a:ext cx="10810450" cy="5369163"/>
          </a:xfrm>
          <a:prstGeom prst="rect">
            <a:avLst/>
          </a:prstGeom>
        </p:spPr>
      </p:pic>
      <p:sp>
        <p:nvSpPr>
          <p:cNvPr id="2" name="Rectangle 1"/>
          <p:cNvSpPr/>
          <p:nvPr/>
        </p:nvSpPr>
        <p:spPr>
          <a:xfrm>
            <a:off x="945715" y="5874707"/>
            <a:ext cx="4853836" cy="568565"/>
          </a:xfrm>
          <a:prstGeom prst="rect">
            <a:avLst/>
          </a:prstGeom>
          <a:noFill/>
          <a:ln w="1428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1738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1FD63A0D-F253-4454-9543-0A39554DDDDB}"/>
              </a:ext>
            </a:extLst>
          </p:cNvPr>
          <p:cNvSpPr>
            <a:spLocks noGrp="1"/>
          </p:cNvSpPr>
          <p:nvPr/>
        </p:nvSpPr>
        <p:spPr>
          <a:xfrm>
            <a:off x="608193" y="140033"/>
            <a:ext cx="10972440" cy="1144800"/>
          </a:xfrm>
          <a:prstGeom prst="rect">
            <a:avLst/>
          </a:prstGeom>
        </p:spPr>
        <p:txBody>
          <a:bodyPr lIns="0" tIns="0" rIns="0" bIns="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rgbClr val="143159"/>
                </a:solidFill>
              </a:rPr>
              <a:t>Platform Demonstration</a:t>
            </a:r>
            <a:endParaRPr lang="en-US" dirty="0">
              <a:solidFill>
                <a:srgbClr val="143159"/>
              </a:solidFill>
            </a:endParaRPr>
          </a:p>
        </p:txBody>
      </p:sp>
      <p:pic>
        <p:nvPicPr>
          <p:cNvPr id="3" name="Picture 2"/>
          <p:cNvPicPr>
            <a:picLocks noChangeAspect="1"/>
          </p:cNvPicPr>
          <p:nvPr/>
        </p:nvPicPr>
        <p:blipFill>
          <a:blip r:embed="rId2"/>
          <a:stretch>
            <a:fillRect/>
          </a:stretch>
        </p:blipFill>
        <p:spPr>
          <a:xfrm>
            <a:off x="4905589" y="2243225"/>
            <a:ext cx="2377646" cy="2371550"/>
          </a:xfrm>
          <a:prstGeom prst="rect">
            <a:avLst/>
          </a:prstGeom>
        </p:spPr>
      </p:pic>
    </p:spTree>
    <p:extLst>
      <p:ext uri="{BB962C8B-B14F-4D97-AF65-F5344CB8AC3E}">
        <p14:creationId xmlns:p14="http://schemas.microsoft.com/office/powerpoint/2010/main" val="401315696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GP Brand 2020">
      <a:dk1>
        <a:srgbClr val="363636"/>
      </a:dk1>
      <a:lt1>
        <a:srgbClr val="FFFFFF"/>
      </a:lt1>
      <a:dk2>
        <a:srgbClr val="818182"/>
      </a:dk2>
      <a:lt2>
        <a:srgbClr val="C7C8CA"/>
      </a:lt2>
      <a:accent1>
        <a:srgbClr val="1E8AA8"/>
      </a:accent1>
      <a:accent2>
        <a:srgbClr val="005482"/>
      </a:accent2>
      <a:accent3>
        <a:srgbClr val="0C304F"/>
      </a:accent3>
      <a:accent4>
        <a:srgbClr val="C11F59"/>
      </a:accent4>
      <a:accent5>
        <a:srgbClr val="DE5126"/>
      </a:accent5>
      <a:accent6>
        <a:srgbClr val="F38320"/>
      </a:accent6>
      <a:hlink>
        <a:srgbClr val="FFFFFF"/>
      </a:hlink>
      <a:folHlink>
        <a:srgbClr val="FFFFFF"/>
      </a:folHlink>
    </a:clrScheme>
    <a:fontScheme name="Sego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6" id="{7D23F849-C25F-2F42-B8BF-02871359408D}" vid="{AC638D45-776F-4C46-BDA0-CA57B76265E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8DA1EC79A41F4A8D811D6049BB576C" ma:contentTypeVersion="17" ma:contentTypeDescription="Create a new document." ma:contentTypeScope="" ma:versionID="ec7bc225e1af48bb6b065105c6817d83">
  <xsd:schema xmlns:xsd="http://www.w3.org/2001/XMLSchema" xmlns:xs="http://www.w3.org/2001/XMLSchema" xmlns:p="http://schemas.microsoft.com/office/2006/metadata/properties" xmlns:ns3="40f67c61-c6bd-4d09-8774-4acdf596e569" xmlns:ns4="b47e4258-fb05-406d-99f7-4d283835524f" targetNamespace="http://schemas.microsoft.com/office/2006/metadata/properties" ma:root="true" ma:fieldsID="48bab2c27649c9a3de7e213537ed7652" ns3:_="" ns4:_="">
    <xsd:import namespace="40f67c61-c6bd-4d09-8774-4acdf596e569"/>
    <xsd:import namespace="b47e4258-fb05-406d-99f7-4d283835524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4:SharedWithUsers" minOccurs="0"/>
                <xsd:element ref="ns4:SharedWithDetails" minOccurs="0"/>
                <xsd:element ref="ns4:SharingHintHash" minOccurs="0"/>
                <xsd:element ref="ns3:MediaServiceOCR" minOccurs="0"/>
                <xsd:element ref="ns3:MediaServiceLocation" minOccurs="0"/>
                <xsd:element ref="ns3:MigrationWizId" minOccurs="0"/>
                <xsd:element ref="ns3:MigrationWizIdPermissions" minOccurs="0"/>
                <xsd:element ref="ns3:MigrationWizId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f67c61-c6bd-4d09-8774-4acdf596e5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MigrationWizId" ma:index="22" nillable="true" ma:displayName="MigrationWizId" ma:internalName="MigrationWizId">
      <xsd:simpleType>
        <xsd:restriction base="dms:Text"/>
      </xsd:simpleType>
    </xsd:element>
    <xsd:element name="MigrationWizIdPermissions" ma:index="23" nillable="true" ma:displayName="MigrationWizIdPermissions" ma:internalName="MigrationWizIdPermissions">
      <xsd:simpleType>
        <xsd:restriction base="dms:Text"/>
      </xsd:simpleType>
    </xsd:element>
    <xsd:element name="MigrationWizIdVersion" ma:index="24" nillable="true" ma:displayName="MigrationWizIdVersion" ma:internalName="MigrationWizIdVers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7e4258-fb05-406d-99f7-4d283835524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WizIdPermissions xmlns="40f67c61-c6bd-4d09-8774-4acdf596e569" xsi:nil="true"/>
    <MigrationWizId xmlns="40f67c61-c6bd-4d09-8774-4acdf596e569" xsi:nil="true"/>
    <MigrationWizIdVersion xmlns="40f67c61-c6bd-4d09-8774-4acdf596e569" xsi:nil="true"/>
  </documentManagement>
</p:properties>
</file>

<file path=customXml/itemProps1.xml><?xml version="1.0" encoding="utf-8"?>
<ds:datastoreItem xmlns:ds="http://schemas.openxmlformats.org/officeDocument/2006/customXml" ds:itemID="{510D1537-99E3-46DE-B2EB-935F2EB3DD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f67c61-c6bd-4d09-8774-4acdf596e569"/>
    <ds:schemaRef ds:uri="b47e4258-fb05-406d-99f7-4d28383552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C89019-03AB-4A8E-B00B-5142451AB03A}">
  <ds:schemaRefs>
    <ds:schemaRef ds:uri="http://schemas.microsoft.com/sharepoint/v3/contenttype/forms"/>
  </ds:schemaRefs>
</ds:datastoreItem>
</file>

<file path=customXml/itemProps3.xml><?xml version="1.0" encoding="utf-8"?>
<ds:datastoreItem xmlns:ds="http://schemas.openxmlformats.org/officeDocument/2006/customXml" ds:itemID="{D9D90806-BC44-41B4-89B3-BFD7E786F607}">
  <ds:schemaRefs>
    <ds:schemaRef ds:uri="http://purl.org/dc/terms/"/>
    <ds:schemaRef ds:uri="http://schemas.microsoft.com/office/2006/documentManagement/types"/>
    <ds:schemaRef ds:uri="http://schemas.microsoft.com/office/2006/metadata/properties"/>
    <ds:schemaRef ds:uri="b47e4258-fb05-406d-99f7-4d283835524f"/>
    <ds:schemaRef ds:uri="http://purl.org/dc/elements/1.1/"/>
    <ds:schemaRef ds:uri="http://schemas.microsoft.com/office/infopath/2007/PartnerControls"/>
    <ds:schemaRef ds:uri="http://www.w3.org/XML/1998/namespace"/>
    <ds:schemaRef ds:uri="http://schemas.openxmlformats.org/package/2006/metadata/core-properties"/>
    <ds:schemaRef ds:uri="40f67c61-c6bd-4d09-8774-4acdf596e569"/>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1382</TotalTime>
  <Words>294</Words>
  <Application>Microsoft Office PowerPoint</Application>
  <PresentationFormat>Custom</PresentationFormat>
  <Paragraphs>100</Paragraphs>
  <Slides>12</Slides>
  <Notes>6</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12</vt:i4>
      </vt:variant>
    </vt:vector>
  </HeadingPairs>
  <TitlesOfParts>
    <vt:vector size="25" baseType="lpstr">
      <vt:lpstr>Arial</vt:lpstr>
      <vt:lpstr>Calibri</vt:lpstr>
      <vt:lpstr>DejaVu Sans</vt:lpstr>
      <vt:lpstr>Segoe UI</vt:lpstr>
      <vt:lpstr>Segoe UI Light</vt:lpstr>
      <vt:lpstr>Segoe UI Semibold</vt:lpstr>
      <vt:lpstr>Segoe UI Semilight</vt:lpstr>
      <vt:lpstr>Symbol</vt:lpstr>
      <vt:lpstr>Wingdings</vt:lpstr>
      <vt:lpstr>Office Theme</vt:lpstr>
      <vt:lpstr>Office Theme</vt:lpstr>
      <vt:lpstr>Office Theme</vt:lpstr>
      <vt:lpstr>1_Office Theme</vt:lpstr>
      <vt:lpstr>PowerPoint Presentation</vt:lpstr>
      <vt:lpstr>Staying Connected to Asset Health TRACK, DRIVE &amp; ACHIEVE YOUR NET ZERO GOALS</vt:lpstr>
      <vt:lpstr>Achieve What You Measure</vt:lpstr>
      <vt:lpstr>Process DATA MANAGEMENT</vt:lpstr>
      <vt:lpstr>Anomaly Detection (Empirical TWIN)</vt:lpstr>
      <vt:lpstr>Thermodynamic Model (Physics-based TWIN)</vt:lpstr>
      <vt:lpstr>Machinery Dynamics (Frequency domain)</vt:lpstr>
      <vt:lpstr>Representative Case Study</vt:lpstr>
      <vt:lpstr>PowerPoint Presentation</vt:lpstr>
      <vt:lpstr>Lessons Learned and Best Practices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Daycock, Kenneth (EtaPRO)</dc:creator>
  <dc:description/>
  <cp:lastModifiedBy>Daycock, Kenneth (EtaPRO)</cp:lastModifiedBy>
  <cp:revision>47</cp:revision>
  <dcterms:created xsi:type="dcterms:W3CDTF">2019-08-23T11:14:40Z</dcterms:created>
  <dcterms:modified xsi:type="dcterms:W3CDTF">2022-05-04T18:34:33Z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0x010100A98DA1EC79A41F4A8D811D6049BB576C</vt:lpwstr>
  </property>
</Properties>
</file>